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299" r:id="rId6"/>
    <p:sldId id="300" r:id="rId7"/>
    <p:sldId id="301" r:id="rId8"/>
    <p:sldId id="263" r:id="rId9"/>
    <p:sldId id="279" r:id="rId10"/>
    <p:sldId id="302" r:id="rId11"/>
    <p:sldId id="307" r:id="rId12"/>
    <p:sldId id="277" r:id="rId13"/>
    <p:sldId id="303" r:id="rId14"/>
    <p:sldId id="270" r:id="rId15"/>
    <p:sldId id="267" r:id="rId16"/>
    <p:sldId id="304" r:id="rId17"/>
    <p:sldId id="293" r:id="rId18"/>
    <p:sldId id="306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D6665C-B080-C98B-97B8-F0AC14B6817B}" name="ARM SA - Loren Almeida" initials="ASLA" userId="S::loren.almeida@armsa.com::b5a9cd60-b565-4989-9a53-9aef79a155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82A"/>
    <a:srgbClr val="2A7C97"/>
    <a:srgbClr val="A7D7E9"/>
    <a:srgbClr val="002F42"/>
    <a:srgbClr val="ED7D31"/>
    <a:srgbClr val="203864"/>
    <a:srgbClr val="2157C9"/>
    <a:srgbClr val="2E75B6"/>
    <a:srgbClr val="78ADFF"/>
    <a:srgbClr val="00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A - Renato Delgado Junior" userId="f01193f9-5e5b-4de2-a0e6-87dba68e7866" providerId="ADAL" clId="{9B389F14-E0C8-4DA6-A475-ABA4169F99C3}"/>
    <pc:docChg chg="undo custSel addSld delSld modSld delMainMaster">
      <pc:chgData name="SPA - Renato Delgado Junior" userId="f01193f9-5e5b-4de2-a0e6-87dba68e7866" providerId="ADAL" clId="{9B389F14-E0C8-4DA6-A475-ABA4169F99C3}" dt="2026-03-14T11:16:07.095" v="74" actId="1076"/>
      <pc:docMkLst>
        <pc:docMk/>
      </pc:docMkLst>
      <pc:sldChg chg="del">
        <pc:chgData name="SPA - Renato Delgado Junior" userId="f01193f9-5e5b-4de2-a0e6-87dba68e7866" providerId="ADAL" clId="{9B389F14-E0C8-4DA6-A475-ABA4169F99C3}" dt="2026-03-14T00:22:34.023" v="1" actId="47"/>
        <pc:sldMkLst>
          <pc:docMk/>
          <pc:sldMk cId="0" sldId="258"/>
        </pc:sldMkLst>
      </pc:sldChg>
      <pc:sldChg chg="del">
        <pc:chgData name="SPA - Renato Delgado Junior" userId="f01193f9-5e5b-4de2-a0e6-87dba68e7866" providerId="ADAL" clId="{9B389F14-E0C8-4DA6-A475-ABA4169F99C3}" dt="2026-03-14T00:22:35.259" v="2" actId="47"/>
        <pc:sldMkLst>
          <pc:docMk/>
          <pc:sldMk cId="0" sldId="262"/>
        </pc:sldMkLst>
      </pc:sldChg>
      <pc:sldChg chg="del">
        <pc:chgData name="SPA - Renato Delgado Junior" userId="f01193f9-5e5b-4de2-a0e6-87dba68e7866" providerId="ADAL" clId="{9B389F14-E0C8-4DA6-A475-ABA4169F99C3}" dt="2026-03-14T00:22:36.905" v="3" actId="47"/>
        <pc:sldMkLst>
          <pc:docMk/>
          <pc:sldMk cId="2373324481" sldId="275"/>
        </pc:sldMkLst>
      </pc:sldChg>
      <pc:sldChg chg="modSp mod">
        <pc:chgData name="SPA - Renato Delgado Junior" userId="f01193f9-5e5b-4de2-a0e6-87dba68e7866" providerId="ADAL" clId="{9B389F14-E0C8-4DA6-A475-ABA4169F99C3}" dt="2026-03-14T11:16:07.095" v="74" actId="1076"/>
        <pc:sldMkLst>
          <pc:docMk/>
          <pc:sldMk cId="328231679" sldId="277"/>
        </pc:sldMkLst>
        <pc:picChg chg="mod">
          <ac:chgData name="SPA - Renato Delgado Junior" userId="f01193f9-5e5b-4de2-a0e6-87dba68e7866" providerId="ADAL" clId="{9B389F14-E0C8-4DA6-A475-ABA4169F99C3}" dt="2026-03-14T11:16:07.095" v="74" actId="1076"/>
          <ac:picMkLst>
            <pc:docMk/>
            <pc:sldMk cId="328231679" sldId="277"/>
            <ac:picMk id="13" creationId="{1A5B3488-D424-5811-3C53-EBFD17F8B488}"/>
          </ac:picMkLst>
        </pc:picChg>
      </pc:sldChg>
      <pc:sldChg chg="add del">
        <pc:chgData name="SPA - Renato Delgado Junior" userId="f01193f9-5e5b-4de2-a0e6-87dba68e7866" providerId="ADAL" clId="{9B389F14-E0C8-4DA6-A475-ABA4169F99C3}" dt="2026-03-14T00:22:53.269" v="6" actId="47"/>
        <pc:sldMkLst>
          <pc:docMk/>
          <pc:sldMk cId="1131102189" sldId="281"/>
        </pc:sldMkLst>
      </pc:sldChg>
      <pc:sldChg chg="del">
        <pc:chgData name="SPA - Renato Delgado Junior" userId="f01193f9-5e5b-4de2-a0e6-87dba68e7866" providerId="ADAL" clId="{9B389F14-E0C8-4DA6-A475-ABA4169F99C3}" dt="2026-03-14T00:22:54.591" v="7" actId="47"/>
        <pc:sldMkLst>
          <pc:docMk/>
          <pc:sldMk cId="3986922375" sldId="282"/>
        </pc:sldMkLst>
      </pc:sldChg>
      <pc:sldChg chg="del">
        <pc:chgData name="SPA - Renato Delgado Junior" userId="f01193f9-5e5b-4de2-a0e6-87dba68e7866" providerId="ADAL" clId="{9B389F14-E0C8-4DA6-A475-ABA4169F99C3}" dt="2026-03-14T00:22:32.432" v="0" actId="47"/>
        <pc:sldMkLst>
          <pc:docMk/>
          <pc:sldMk cId="2468046769" sldId="283"/>
        </pc:sldMkLst>
      </pc:sldChg>
      <pc:sldChg chg="modSp mod">
        <pc:chgData name="SPA - Renato Delgado Junior" userId="f01193f9-5e5b-4de2-a0e6-87dba68e7866" providerId="ADAL" clId="{9B389F14-E0C8-4DA6-A475-ABA4169F99C3}" dt="2026-03-14T11:13:59.072" v="71" actId="20577"/>
        <pc:sldMkLst>
          <pc:docMk/>
          <pc:sldMk cId="1488529605" sldId="301"/>
        </pc:sldMkLst>
        <pc:spChg chg="mod">
          <ac:chgData name="SPA - Renato Delgado Junior" userId="f01193f9-5e5b-4de2-a0e6-87dba68e7866" providerId="ADAL" clId="{9B389F14-E0C8-4DA6-A475-ABA4169F99C3}" dt="2026-03-14T11:13:59.072" v="71" actId="20577"/>
          <ac:spMkLst>
            <pc:docMk/>
            <pc:sldMk cId="1488529605" sldId="301"/>
            <ac:spMk id="14" creationId="{755FFFB4-931D-D250-A6B1-DB17A8C0F186}"/>
          </ac:spMkLst>
        </pc:spChg>
      </pc:sldChg>
      <pc:sldChg chg="del">
        <pc:chgData name="SPA - Renato Delgado Junior" userId="f01193f9-5e5b-4de2-a0e6-87dba68e7866" providerId="ADAL" clId="{9B389F14-E0C8-4DA6-A475-ABA4169F99C3}" dt="2026-03-14T00:22:58.785" v="8" actId="47"/>
        <pc:sldMkLst>
          <pc:docMk/>
          <pc:sldMk cId="2597353593" sldId="305"/>
        </pc:sldMkLst>
      </pc:sldChg>
      <pc:sldMasterChg chg="delSldLayout">
        <pc:chgData name="SPA - Renato Delgado Junior" userId="f01193f9-5e5b-4de2-a0e6-87dba68e7866" providerId="ADAL" clId="{9B389F14-E0C8-4DA6-A475-ABA4169F99C3}" dt="2026-03-14T00:22:36.905" v="3" actId="47"/>
        <pc:sldMasterMkLst>
          <pc:docMk/>
          <pc:sldMasterMk cId="2184573099" sldId="2147483660"/>
        </pc:sldMasterMkLst>
        <pc:sldLayoutChg chg="del">
          <pc:chgData name="SPA - Renato Delgado Junior" userId="f01193f9-5e5b-4de2-a0e6-87dba68e7866" providerId="ADAL" clId="{9B389F14-E0C8-4DA6-A475-ABA4169F99C3}" dt="2026-03-14T00:22:36.905" v="3" actId="47"/>
          <pc:sldLayoutMkLst>
            <pc:docMk/>
            <pc:sldMasterMk cId="2184573099" sldId="2147483660"/>
            <pc:sldLayoutMk cId="14537968" sldId="2147483662"/>
          </pc:sldLayoutMkLst>
        </pc:sldLayoutChg>
      </pc:sldMasterChg>
      <pc:sldMasterChg chg="del delSldLayout">
        <pc:chgData name="SPA - Renato Delgado Junior" userId="f01193f9-5e5b-4de2-a0e6-87dba68e7866" providerId="ADAL" clId="{9B389F14-E0C8-4DA6-A475-ABA4169F99C3}" dt="2026-03-14T00:22:32.432" v="0" actId="47"/>
        <pc:sldMasterMkLst>
          <pc:docMk/>
          <pc:sldMasterMk cId="599426685" sldId="2147483671"/>
        </pc:sldMasterMkLst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4229192566" sldId="2147483672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397857057" sldId="2147483673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2700301133" sldId="2147483674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989010776" sldId="2147483675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3404576492" sldId="2147483676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1216344544" sldId="2147483677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3208083554" sldId="2147483678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216927052" sldId="2147483679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930533166" sldId="2147483680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2955330711" sldId="2147483681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402430152" sldId="2147483682"/>
          </pc:sldLayoutMkLst>
        </pc:sldLayoutChg>
        <pc:sldLayoutChg chg="del">
          <pc:chgData name="SPA - Renato Delgado Junior" userId="f01193f9-5e5b-4de2-a0e6-87dba68e7866" providerId="ADAL" clId="{9B389F14-E0C8-4DA6-A475-ABA4169F99C3}" dt="2026-03-14T00:22:32.432" v="0" actId="47"/>
          <pc:sldLayoutMkLst>
            <pc:docMk/>
            <pc:sldMasterMk cId="599426685" sldId="2147483671"/>
            <pc:sldLayoutMk cId="2557215449" sldId="214748368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EB4DE-261E-8E4A-8DD3-6F1A8F0C2473}" type="doc">
      <dgm:prSet loTypeId="urn:microsoft.com/office/officeart/2005/8/layout/hierarchy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1643354-D21E-C941-B6B7-DE2A823A22A9}">
      <dgm:prSet phldrT="[Texto]" custT="1"/>
      <dgm:spPr>
        <a:solidFill>
          <a:srgbClr val="76B82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2000">
              <a:latin typeface="Myriad Pro" panose="020B0503030403020204" pitchFamily="34" charset="0"/>
            </a:rPr>
            <a:t>Roubo e Furto qualificado</a:t>
          </a:r>
        </a:p>
      </dgm:t>
    </dgm:pt>
    <dgm:pt modelId="{FA4003C2-38B4-A34F-9E8C-4B52A6AC5417}" type="parTrans" cxnId="{34F3113F-897F-B14C-A87F-0E8118D2CC2F}">
      <dgm:prSet/>
      <dgm:spPr/>
      <dgm:t>
        <a:bodyPr/>
        <a:lstStyle/>
        <a:p>
          <a:endParaRPr lang="pt-BR"/>
        </a:p>
      </dgm:t>
    </dgm:pt>
    <dgm:pt modelId="{E5218E6E-9115-AA43-949C-CFF611D5151C}" type="sibTrans" cxnId="{34F3113F-897F-B14C-A87F-0E8118D2CC2F}">
      <dgm:prSet/>
      <dgm:spPr/>
      <dgm:t>
        <a:bodyPr/>
        <a:lstStyle/>
        <a:p>
          <a:endParaRPr lang="pt-BR"/>
        </a:p>
      </dgm:t>
    </dgm:pt>
    <dgm:pt modelId="{97B46FF3-8384-4A4F-AA1B-90428EE6FF23}">
      <dgm:prSet phldrT="[Texto]" custT="1"/>
      <dgm:spPr>
        <a:solidFill>
          <a:srgbClr val="76B82A"/>
        </a:solidFill>
      </dgm:spPr>
      <dgm:t>
        <a:bodyPr/>
        <a:lstStyle/>
        <a:p>
          <a:pPr>
            <a:buFont typeface="Symbol" pitchFamily="2" charset="2"/>
            <a:buChar char=""/>
          </a:pPr>
          <a:r>
            <a:rPr lang="pt-BR" sz="1800">
              <a:latin typeface="Myriad Pro" panose="020B0503030403020204" pitchFamily="34" charset="0"/>
            </a:rPr>
            <a:t>Furto Simples</a:t>
          </a:r>
        </a:p>
      </dgm:t>
    </dgm:pt>
    <dgm:pt modelId="{3A9C48A6-7961-974D-8443-E1846E8C8272}" type="parTrans" cxnId="{02E8823C-F5F4-7B4F-AA86-F9FD33110A0C}">
      <dgm:prSet/>
      <dgm:spPr/>
      <dgm:t>
        <a:bodyPr/>
        <a:lstStyle/>
        <a:p>
          <a:endParaRPr lang="pt-BR"/>
        </a:p>
      </dgm:t>
    </dgm:pt>
    <dgm:pt modelId="{764D4087-11E0-6845-AB71-15DA4C648D55}" type="sibTrans" cxnId="{02E8823C-F5F4-7B4F-AA86-F9FD33110A0C}">
      <dgm:prSet/>
      <dgm:spPr/>
      <dgm:t>
        <a:bodyPr/>
        <a:lstStyle/>
        <a:p>
          <a:endParaRPr lang="pt-BR"/>
        </a:p>
      </dgm:t>
    </dgm:pt>
    <dgm:pt modelId="{51B21C68-6EB4-7147-A098-072389978453}">
      <dgm:prSet phldrT="[Texto]" custT="1"/>
      <dgm:spPr>
        <a:solidFill>
          <a:srgbClr val="76B82A"/>
        </a:solidFill>
      </dgm:spPr>
      <dgm:t>
        <a:bodyPr/>
        <a:lstStyle/>
        <a:p>
          <a:pPr>
            <a:buFont typeface="Symbol" pitchFamily="2" charset="2"/>
            <a:buChar char=""/>
          </a:pPr>
          <a:r>
            <a:rPr lang="pt-BR" sz="1800">
              <a:latin typeface="Myriad Pro" panose="020B0503030403020204" pitchFamily="34" charset="0"/>
            </a:rPr>
            <a:t>Incêndio e Explosão</a:t>
          </a:r>
        </a:p>
      </dgm:t>
    </dgm:pt>
    <dgm:pt modelId="{16737BDD-1668-DF4A-A5DD-3786A4E07888}" type="parTrans" cxnId="{0DC93144-E9B3-2B4F-A050-8ECD2B8BE10A}">
      <dgm:prSet/>
      <dgm:spPr/>
      <dgm:t>
        <a:bodyPr/>
        <a:lstStyle/>
        <a:p>
          <a:endParaRPr lang="pt-BR"/>
        </a:p>
      </dgm:t>
    </dgm:pt>
    <dgm:pt modelId="{8265D263-6E0D-F14B-8BF9-0BFDA297CA02}" type="sibTrans" cxnId="{0DC93144-E9B3-2B4F-A050-8ECD2B8BE10A}">
      <dgm:prSet/>
      <dgm:spPr/>
      <dgm:t>
        <a:bodyPr/>
        <a:lstStyle/>
        <a:p>
          <a:endParaRPr lang="pt-BR"/>
        </a:p>
      </dgm:t>
    </dgm:pt>
    <dgm:pt modelId="{EA0EA06E-C60D-42B4-B88B-4B80B7FFA135}">
      <dgm:prSet phldrT="[Texto]" custT="1"/>
      <dgm:spPr>
        <a:solidFill>
          <a:srgbClr val="76B82A"/>
        </a:solidFill>
      </dgm:spPr>
      <dgm:t>
        <a:bodyPr/>
        <a:lstStyle/>
        <a:p>
          <a:pPr>
            <a:buFont typeface="Symbol" pitchFamily="2" charset="2"/>
            <a:buChar char=""/>
          </a:pPr>
          <a:r>
            <a:rPr lang="pt-BR" sz="1800" kern="1200">
              <a:solidFill>
                <a:prstClr val="white"/>
              </a:solidFill>
              <a:latin typeface="Myriad Pro" panose="020B0503030403020204" pitchFamily="34" charset="0"/>
              <a:ea typeface="+mn-ea"/>
              <a:cs typeface="+mn-cs"/>
            </a:rPr>
            <a:t>Danos Elétricos</a:t>
          </a:r>
        </a:p>
      </dgm:t>
    </dgm:pt>
    <dgm:pt modelId="{D11A6CB5-CEC1-472A-9CD7-AD243E913B3B}" type="parTrans" cxnId="{5F1CCA96-FA4F-49FE-9807-1B901AF63F90}">
      <dgm:prSet/>
      <dgm:spPr/>
      <dgm:t>
        <a:bodyPr/>
        <a:lstStyle/>
        <a:p>
          <a:endParaRPr lang="pt-BR"/>
        </a:p>
      </dgm:t>
    </dgm:pt>
    <dgm:pt modelId="{FABF5E28-A20F-4469-9382-F5A59C452225}" type="sibTrans" cxnId="{5F1CCA96-FA4F-49FE-9807-1B901AF63F90}">
      <dgm:prSet/>
      <dgm:spPr/>
      <dgm:t>
        <a:bodyPr/>
        <a:lstStyle/>
        <a:p>
          <a:endParaRPr lang="pt-BR"/>
        </a:p>
      </dgm:t>
    </dgm:pt>
    <dgm:pt modelId="{7BC89FD6-ED13-4C39-9E31-CAACC1C0FD37}">
      <dgm:prSet phldrT="[Texto]" custT="1"/>
      <dgm:spPr>
        <a:solidFill>
          <a:srgbClr val="76B82A"/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pt-BR" sz="1800" kern="1200">
              <a:solidFill>
                <a:prstClr val="white"/>
              </a:solidFill>
              <a:latin typeface="Myriad Pro" panose="020B0503030403020204" pitchFamily="34" charset="0"/>
              <a:ea typeface="+mn-ea"/>
              <a:cs typeface="+mn-cs"/>
            </a:rPr>
            <a:t>Queda Acidental</a:t>
          </a:r>
        </a:p>
      </dgm:t>
    </dgm:pt>
    <dgm:pt modelId="{9E0D3C7B-1840-4286-9358-CA8153613A9B}" type="parTrans" cxnId="{73446FFE-005F-4B89-A352-EEAF8038515B}">
      <dgm:prSet/>
      <dgm:spPr/>
      <dgm:t>
        <a:bodyPr/>
        <a:lstStyle/>
        <a:p>
          <a:endParaRPr lang="pt-BR"/>
        </a:p>
      </dgm:t>
    </dgm:pt>
    <dgm:pt modelId="{56F1D782-C7E9-4C6A-9F98-BED11851BC54}" type="sibTrans" cxnId="{73446FFE-005F-4B89-A352-EEAF8038515B}">
      <dgm:prSet/>
      <dgm:spPr/>
      <dgm:t>
        <a:bodyPr/>
        <a:lstStyle/>
        <a:p>
          <a:endParaRPr lang="pt-BR"/>
        </a:p>
      </dgm:t>
    </dgm:pt>
    <dgm:pt modelId="{3F59E779-F00D-9843-A7DC-D81D2517200C}" type="pres">
      <dgm:prSet presAssocID="{A8CEB4DE-261E-8E4A-8DD3-6F1A8F0C247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BA0429-534B-424D-8518-77FC5F51BCFD}" type="pres">
      <dgm:prSet presAssocID="{11643354-D21E-C941-B6B7-DE2A823A22A9}" presName="vertOne" presStyleCnt="0"/>
      <dgm:spPr/>
    </dgm:pt>
    <dgm:pt modelId="{F540EE11-08B4-F84C-883A-007F157E7CA3}" type="pres">
      <dgm:prSet presAssocID="{11643354-D21E-C941-B6B7-DE2A823A22A9}" presName="txOne" presStyleLbl="node0" presStyleIdx="0" presStyleCnt="5">
        <dgm:presLayoutVars>
          <dgm:chPref val="3"/>
        </dgm:presLayoutVars>
      </dgm:prSet>
      <dgm:spPr/>
    </dgm:pt>
    <dgm:pt modelId="{35CCDB04-441B-CC49-B661-4E45AD4CC4D1}" type="pres">
      <dgm:prSet presAssocID="{11643354-D21E-C941-B6B7-DE2A823A22A9}" presName="horzOne" presStyleCnt="0"/>
      <dgm:spPr/>
    </dgm:pt>
    <dgm:pt modelId="{17FFBFAB-04EE-5541-A158-0DF1018F7CE0}" type="pres">
      <dgm:prSet presAssocID="{E5218E6E-9115-AA43-949C-CFF611D5151C}" presName="sibSpaceOne" presStyleCnt="0"/>
      <dgm:spPr/>
    </dgm:pt>
    <dgm:pt modelId="{68CF6626-D3F9-8549-BB9C-B667EEB6C7FA}" type="pres">
      <dgm:prSet presAssocID="{97B46FF3-8384-4A4F-AA1B-90428EE6FF23}" presName="vertOne" presStyleCnt="0"/>
      <dgm:spPr/>
    </dgm:pt>
    <dgm:pt modelId="{57B53306-C64C-7445-AEE5-233C0380D673}" type="pres">
      <dgm:prSet presAssocID="{97B46FF3-8384-4A4F-AA1B-90428EE6FF23}" presName="txOne" presStyleLbl="node0" presStyleIdx="1" presStyleCnt="5">
        <dgm:presLayoutVars>
          <dgm:chPref val="3"/>
        </dgm:presLayoutVars>
      </dgm:prSet>
      <dgm:spPr/>
    </dgm:pt>
    <dgm:pt modelId="{6D01843F-557F-344A-BFB5-8181B4AC6D24}" type="pres">
      <dgm:prSet presAssocID="{97B46FF3-8384-4A4F-AA1B-90428EE6FF23}" presName="horzOne" presStyleCnt="0"/>
      <dgm:spPr/>
    </dgm:pt>
    <dgm:pt modelId="{AA170F16-47D1-7245-9FFA-AB2A706ADB80}" type="pres">
      <dgm:prSet presAssocID="{764D4087-11E0-6845-AB71-15DA4C648D55}" presName="sibSpaceOne" presStyleCnt="0"/>
      <dgm:spPr/>
    </dgm:pt>
    <dgm:pt modelId="{044B85BA-BEE7-AD47-A53F-D4EA03F1164A}" type="pres">
      <dgm:prSet presAssocID="{51B21C68-6EB4-7147-A098-072389978453}" presName="vertOne" presStyleCnt="0"/>
      <dgm:spPr/>
    </dgm:pt>
    <dgm:pt modelId="{61108970-BFD9-7146-84BF-66F716932DA2}" type="pres">
      <dgm:prSet presAssocID="{51B21C68-6EB4-7147-A098-072389978453}" presName="txOne" presStyleLbl="node0" presStyleIdx="2" presStyleCnt="5" custLinFactNeighborX="0" custLinFactNeighborY="-12555">
        <dgm:presLayoutVars>
          <dgm:chPref val="3"/>
        </dgm:presLayoutVars>
      </dgm:prSet>
      <dgm:spPr/>
    </dgm:pt>
    <dgm:pt modelId="{5F4F0FE8-47CF-9A40-BBE4-22C993AB9C7B}" type="pres">
      <dgm:prSet presAssocID="{51B21C68-6EB4-7147-A098-072389978453}" presName="horzOne" presStyleCnt="0"/>
      <dgm:spPr/>
    </dgm:pt>
    <dgm:pt modelId="{6D86123D-088E-B24E-B54C-591FD97DDD94}" type="pres">
      <dgm:prSet presAssocID="{8265D263-6E0D-F14B-8BF9-0BFDA297CA02}" presName="sibSpaceOne" presStyleCnt="0"/>
      <dgm:spPr/>
    </dgm:pt>
    <dgm:pt modelId="{7C4CEE04-0572-814D-B2CC-23692EC7714D}" type="pres">
      <dgm:prSet presAssocID="{EA0EA06E-C60D-42B4-B88B-4B80B7FFA135}" presName="vertOne" presStyleCnt="0"/>
      <dgm:spPr/>
    </dgm:pt>
    <dgm:pt modelId="{5B4B8A33-8E7E-E04C-BA87-16FA25972AF4}" type="pres">
      <dgm:prSet presAssocID="{EA0EA06E-C60D-42B4-B88B-4B80B7FFA135}" presName="txOne" presStyleLbl="node0" presStyleIdx="3" presStyleCnt="5">
        <dgm:presLayoutVars>
          <dgm:chPref val="3"/>
        </dgm:presLayoutVars>
      </dgm:prSet>
      <dgm:spPr/>
    </dgm:pt>
    <dgm:pt modelId="{A41326A6-F623-8645-97CD-4CB6962421A6}" type="pres">
      <dgm:prSet presAssocID="{EA0EA06E-C60D-42B4-B88B-4B80B7FFA135}" presName="horzOne" presStyleCnt="0"/>
      <dgm:spPr/>
    </dgm:pt>
    <dgm:pt modelId="{298FD46E-A492-654E-8AC7-A03097A30D59}" type="pres">
      <dgm:prSet presAssocID="{FABF5E28-A20F-4469-9382-F5A59C452225}" presName="sibSpaceOne" presStyleCnt="0"/>
      <dgm:spPr/>
    </dgm:pt>
    <dgm:pt modelId="{FD0B5680-877A-4440-920D-F7F1A0CF7F11}" type="pres">
      <dgm:prSet presAssocID="{7BC89FD6-ED13-4C39-9E31-CAACC1C0FD37}" presName="vertOne" presStyleCnt="0"/>
      <dgm:spPr/>
    </dgm:pt>
    <dgm:pt modelId="{D7C34CAA-1E38-5F4A-9795-FBFE7F83CC2D}" type="pres">
      <dgm:prSet presAssocID="{7BC89FD6-ED13-4C39-9E31-CAACC1C0FD37}" presName="txOne" presStyleLbl="node0" presStyleIdx="4" presStyleCnt="5" custLinFactNeighborX="2757" custLinFactNeighborY="-14231">
        <dgm:presLayoutVars>
          <dgm:chPref val="3"/>
        </dgm:presLayoutVars>
      </dgm:prSet>
      <dgm:spPr/>
    </dgm:pt>
    <dgm:pt modelId="{9BF35FB6-8FE5-9B44-9954-94BAB07681A1}" type="pres">
      <dgm:prSet presAssocID="{7BC89FD6-ED13-4C39-9E31-CAACC1C0FD37}" presName="horzOne" presStyleCnt="0"/>
      <dgm:spPr/>
    </dgm:pt>
  </dgm:ptLst>
  <dgm:cxnLst>
    <dgm:cxn modelId="{02E8823C-F5F4-7B4F-AA86-F9FD33110A0C}" srcId="{A8CEB4DE-261E-8E4A-8DD3-6F1A8F0C2473}" destId="{97B46FF3-8384-4A4F-AA1B-90428EE6FF23}" srcOrd="1" destOrd="0" parTransId="{3A9C48A6-7961-974D-8443-E1846E8C8272}" sibTransId="{764D4087-11E0-6845-AB71-15DA4C648D55}"/>
    <dgm:cxn modelId="{34F3113F-897F-B14C-A87F-0E8118D2CC2F}" srcId="{A8CEB4DE-261E-8E4A-8DD3-6F1A8F0C2473}" destId="{11643354-D21E-C941-B6B7-DE2A823A22A9}" srcOrd="0" destOrd="0" parTransId="{FA4003C2-38B4-A34F-9E8C-4B52A6AC5417}" sibTransId="{E5218E6E-9115-AA43-949C-CFF611D5151C}"/>
    <dgm:cxn modelId="{0DC93144-E9B3-2B4F-A050-8ECD2B8BE10A}" srcId="{A8CEB4DE-261E-8E4A-8DD3-6F1A8F0C2473}" destId="{51B21C68-6EB4-7147-A098-072389978453}" srcOrd="2" destOrd="0" parTransId="{16737BDD-1668-DF4A-A5DD-3786A4E07888}" sibTransId="{8265D263-6E0D-F14B-8BF9-0BFDA297CA02}"/>
    <dgm:cxn modelId="{90704C66-EECF-FA46-85A3-70132558E45B}" type="presOf" srcId="{A8CEB4DE-261E-8E4A-8DD3-6F1A8F0C2473}" destId="{3F59E779-F00D-9843-A7DC-D81D2517200C}" srcOrd="0" destOrd="0" presId="urn:microsoft.com/office/officeart/2005/8/layout/hierarchy4"/>
    <dgm:cxn modelId="{B81BFA7D-BE84-DC4C-9ADC-9CBAA736DC72}" type="presOf" srcId="{EA0EA06E-C60D-42B4-B88B-4B80B7FFA135}" destId="{5B4B8A33-8E7E-E04C-BA87-16FA25972AF4}" srcOrd="0" destOrd="0" presId="urn:microsoft.com/office/officeart/2005/8/layout/hierarchy4"/>
    <dgm:cxn modelId="{48CDA687-2B90-BF41-B318-74FFB0192783}" type="presOf" srcId="{11643354-D21E-C941-B6B7-DE2A823A22A9}" destId="{F540EE11-08B4-F84C-883A-007F157E7CA3}" srcOrd="0" destOrd="0" presId="urn:microsoft.com/office/officeart/2005/8/layout/hierarchy4"/>
    <dgm:cxn modelId="{5F1CCA96-FA4F-49FE-9807-1B901AF63F90}" srcId="{A8CEB4DE-261E-8E4A-8DD3-6F1A8F0C2473}" destId="{EA0EA06E-C60D-42B4-B88B-4B80B7FFA135}" srcOrd="3" destOrd="0" parTransId="{D11A6CB5-CEC1-472A-9CD7-AD243E913B3B}" sibTransId="{FABF5E28-A20F-4469-9382-F5A59C452225}"/>
    <dgm:cxn modelId="{2AEDC0A1-ACAD-7E49-8202-F52E46FB947B}" type="presOf" srcId="{97B46FF3-8384-4A4F-AA1B-90428EE6FF23}" destId="{57B53306-C64C-7445-AEE5-233C0380D673}" srcOrd="0" destOrd="0" presId="urn:microsoft.com/office/officeart/2005/8/layout/hierarchy4"/>
    <dgm:cxn modelId="{63808CB2-8CFA-2749-AC97-65EF45CC9D88}" type="presOf" srcId="{7BC89FD6-ED13-4C39-9E31-CAACC1C0FD37}" destId="{D7C34CAA-1E38-5F4A-9795-FBFE7F83CC2D}" srcOrd="0" destOrd="0" presId="urn:microsoft.com/office/officeart/2005/8/layout/hierarchy4"/>
    <dgm:cxn modelId="{25107DDF-2DA1-CD44-B99A-0285281BE52E}" type="presOf" srcId="{51B21C68-6EB4-7147-A098-072389978453}" destId="{61108970-BFD9-7146-84BF-66F716932DA2}" srcOrd="0" destOrd="0" presId="urn:microsoft.com/office/officeart/2005/8/layout/hierarchy4"/>
    <dgm:cxn modelId="{73446FFE-005F-4B89-A352-EEAF8038515B}" srcId="{A8CEB4DE-261E-8E4A-8DD3-6F1A8F0C2473}" destId="{7BC89FD6-ED13-4C39-9E31-CAACC1C0FD37}" srcOrd="4" destOrd="0" parTransId="{9E0D3C7B-1840-4286-9358-CA8153613A9B}" sibTransId="{56F1D782-C7E9-4C6A-9F98-BED11851BC54}"/>
    <dgm:cxn modelId="{160A68B0-FC57-7F49-9762-4A2F7E15C0FC}" type="presParOf" srcId="{3F59E779-F00D-9843-A7DC-D81D2517200C}" destId="{90BA0429-534B-424D-8518-77FC5F51BCFD}" srcOrd="0" destOrd="0" presId="urn:microsoft.com/office/officeart/2005/8/layout/hierarchy4"/>
    <dgm:cxn modelId="{F7430BEA-5A2A-F042-A8E6-CBB4624549E9}" type="presParOf" srcId="{90BA0429-534B-424D-8518-77FC5F51BCFD}" destId="{F540EE11-08B4-F84C-883A-007F157E7CA3}" srcOrd="0" destOrd="0" presId="urn:microsoft.com/office/officeart/2005/8/layout/hierarchy4"/>
    <dgm:cxn modelId="{27ED4CD8-8784-F44F-9DFE-128A0778D7A0}" type="presParOf" srcId="{90BA0429-534B-424D-8518-77FC5F51BCFD}" destId="{35CCDB04-441B-CC49-B661-4E45AD4CC4D1}" srcOrd="1" destOrd="0" presId="urn:microsoft.com/office/officeart/2005/8/layout/hierarchy4"/>
    <dgm:cxn modelId="{F5DB1077-634D-BD46-A2B1-E30A47BB315D}" type="presParOf" srcId="{3F59E779-F00D-9843-A7DC-D81D2517200C}" destId="{17FFBFAB-04EE-5541-A158-0DF1018F7CE0}" srcOrd="1" destOrd="0" presId="urn:microsoft.com/office/officeart/2005/8/layout/hierarchy4"/>
    <dgm:cxn modelId="{8703E3E7-BB6E-4C47-9FCF-7636F934339E}" type="presParOf" srcId="{3F59E779-F00D-9843-A7DC-D81D2517200C}" destId="{68CF6626-D3F9-8549-BB9C-B667EEB6C7FA}" srcOrd="2" destOrd="0" presId="urn:microsoft.com/office/officeart/2005/8/layout/hierarchy4"/>
    <dgm:cxn modelId="{5C464451-3932-6349-B8F7-E8B60F697EE9}" type="presParOf" srcId="{68CF6626-D3F9-8549-BB9C-B667EEB6C7FA}" destId="{57B53306-C64C-7445-AEE5-233C0380D673}" srcOrd="0" destOrd="0" presId="urn:microsoft.com/office/officeart/2005/8/layout/hierarchy4"/>
    <dgm:cxn modelId="{99FBD099-621C-7D44-94DE-D0D1BCC3257D}" type="presParOf" srcId="{68CF6626-D3F9-8549-BB9C-B667EEB6C7FA}" destId="{6D01843F-557F-344A-BFB5-8181B4AC6D24}" srcOrd="1" destOrd="0" presId="urn:microsoft.com/office/officeart/2005/8/layout/hierarchy4"/>
    <dgm:cxn modelId="{C94F12FE-43E9-2249-B8C6-B2D505831287}" type="presParOf" srcId="{3F59E779-F00D-9843-A7DC-D81D2517200C}" destId="{AA170F16-47D1-7245-9FFA-AB2A706ADB80}" srcOrd="3" destOrd="0" presId="urn:microsoft.com/office/officeart/2005/8/layout/hierarchy4"/>
    <dgm:cxn modelId="{AAB2139F-5584-1B4F-82BA-DF0AE12076DC}" type="presParOf" srcId="{3F59E779-F00D-9843-A7DC-D81D2517200C}" destId="{044B85BA-BEE7-AD47-A53F-D4EA03F1164A}" srcOrd="4" destOrd="0" presId="urn:microsoft.com/office/officeart/2005/8/layout/hierarchy4"/>
    <dgm:cxn modelId="{D19ED674-D09C-BD4E-912E-117B27119688}" type="presParOf" srcId="{044B85BA-BEE7-AD47-A53F-D4EA03F1164A}" destId="{61108970-BFD9-7146-84BF-66F716932DA2}" srcOrd="0" destOrd="0" presId="urn:microsoft.com/office/officeart/2005/8/layout/hierarchy4"/>
    <dgm:cxn modelId="{49A27546-20EE-AD4D-A00F-1AB313607FBB}" type="presParOf" srcId="{044B85BA-BEE7-AD47-A53F-D4EA03F1164A}" destId="{5F4F0FE8-47CF-9A40-BBE4-22C993AB9C7B}" srcOrd="1" destOrd="0" presId="urn:microsoft.com/office/officeart/2005/8/layout/hierarchy4"/>
    <dgm:cxn modelId="{238D5C32-4BF2-3548-B3C5-A7260B64212E}" type="presParOf" srcId="{3F59E779-F00D-9843-A7DC-D81D2517200C}" destId="{6D86123D-088E-B24E-B54C-591FD97DDD94}" srcOrd="5" destOrd="0" presId="urn:microsoft.com/office/officeart/2005/8/layout/hierarchy4"/>
    <dgm:cxn modelId="{D40CD7A6-9440-9D40-984F-501A5B376BA5}" type="presParOf" srcId="{3F59E779-F00D-9843-A7DC-D81D2517200C}" destId="{7C4CEE04-0572-814D-B2CC-23692EC7714D}" srcOrd="6" destOrd="0" presId="urn:microsoft.com/office/officeart/2005/8/layout/hierarchy4"/>
    <dgm:cxn modelId="{FA6C8BC1-0885-554E-9D20-DADBAFB61ABB}" type="presParOf" srcId="{7C4CEE04-0572-814D-B2CC-23692EC7714D}" destId="{5B4B8A33-8E7E-E04C-BA87-16FA25972AF4}" srcOrd="0" destOrd="0" presId="urn:microsoft.com/office/officeart/2005/8/layout/hierarchy4"/>
    <dgm:cxn modelId="{049A853D-B830-F142-B8C3-007697BA7887}" type="presParOf" srcId="{7C4CEE04-0572-814D-B2CC-23692EC7714D}" destId="{A41326A6-F623-8645-97CD-4CB6962421A6}" srcOrd="1" destOrd="0" presId="urn:microsoft.com/office/officeart/2005/8/layout/hierarchy4"/>
    <dgm:cxn modelId="{452AE23A-469F-4841-A707-E892E2F29CCE}" type="presParOf" srcId="{3F59E779-F00D-9843-A7DC-D81D2517200C}" destId="{298FD46E-A492-654E-8AC7-A03097A30D59}" srcOrd="7" destOrd="0" presId="urn:microsoft.com/office/officeart/2005/8/layout/hierarchy4"/>
    <dgm:cxn modelId="{7A8274A5-B79A-6349-A6B5-4F4F90C09FC2}" type="presParOf" srcId="{3F59E779-F00D-9843-A7DC-D81D2517200C}" destId="{FD0B5680-877A-4440-920D-F7F1A0CF7F11}" srcOrd="8" destOrd="0" presId="urn:microsoft.com/office/officeart/2005/8/layout/hierarchy4"/>
    <dgm:cxn modelId="{9FE21A3C-F387-1147-8D96-0C4F029DA77A}" type="presParOf" srcId="{FD0B5680-877A-4440-920D-F7F1A0CF7F11}" destId="{D7C34CAA-1E38-5F4A-9795-FBFE7F83CC2D}" srcOrd="0" destOrd="0" presId="urn:microsoft.com/office/officeart/2005/8/layout/hierarchy4"/>
    <dgm:cxn modelId="{4388231E-7EDC-064A-8E60-CEB40C58FC91}" type="presParOf" srcId="{FD0B5680-877A-4440-920D-F7F1A0CF7F11}" destId="{9BF35FB6-8FE5-9B44-9954-94BAB07681A1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0EE11-08B4-F84C-883A-007F157E7CA3}">
      <dsp:nvSpPr>
        <dsp:cNvPr id="0" name=""/>
        <dsp:cNvSpPr/>
      </dsp:nvSpPr>
      <dsp:spPr>
        <a:xfrm>
          <a:off x="1101" y="0"/>
          <a:ext cx="1948601" cy="1498203"/>
        </a:xfrm>
        <a:prstGeom prst="roundRect">
          <a:avLst>
            <a:gd name="adj" fmla="val 10000"/>
          </a:avLst>
        </a:prstGeom>
        <a:solidFill>
          <a:srgbClr val="76B82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000" kern="1200">
              <a:latin typeface="Myriad Pro" panose="020B0503030403020204" pitchFamily="34" charset="0"/>
            </a:rPr>
            <a:t>Roubo e Furto qualificado</a:t>
          </a:r>
        </a:p>
      </dsp:txBody>
      <dsp:txXfrm>
        <a:off x="44982" y="43881"/>
        <a:ext cx="1860839" cy="1410441"/>
      </dsp:txXfrm>
    </dsp:sp>
    <dsp:sp modelId="{57B53306-C64C-7445-AEE5-233C0380D673}">
      <dsp:nvSpPr>
        <dsp:cNvPr id="0" name=""/>
        <dsp:cNvSpPr/>
      </dsp:nvSpPr>
      <dsp:spPr>
        <a:xfrm>
          <a:off x="2277067" y="0"/>
          <a:ext cx="1948601" cy="1498203"/>
        </a:xfrm>
        <a:prstGeom prst="roundRect">
          <a:avLst>
            <a:gd name="adj" fmla="val 10000"/>
          </a:avLst>
        </a:prstGeom>
        <a:solidFill>
          <a:srgbClr val="76B82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pt-BR" sz="1800" kern="1200">
              <a:latin typeface="Myriad Pro" panose="020B0503030403020204" pitchFamily="34" charset="0"/>
            </a:rPr>
            <a:t>Furto Simples</a:t>
          </a:r>
        </a:p>
      </dsp:txBody>
      <dsp:txXfrm>
        <a:off x="2320948" y="43881"/>
        <a:ext cx="1860839" cy="1410441"/>
      </dsp:txXfrm>
    </dsp:sp>
    <dsp:sp modelId="{61108970-BFD9-7146-84BF-66F716932DA2}">
      <dsp:nvSpPr>
        <dsp:cNvPr id="0" name=""/>
        <dsp:cNvSpPr/>
      </dsp:nvSpPr>
      <dsp:spPr>
        <a:xfrm>
          <a:off x="4553033" y="0"/>
          <a:ext cx="1948601" cy="1498203"/>
        </a:xfrm>
        <a:prstGeom prst="roundRect">
          <a:avLst>
            <a:gd name="adj" fmla="val 10000"/>
          </a:avLst>
        </a:prstGeom>
        <a:solidFill>
          <a:srgbClr val="76B82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pt-BR" sz="1800" kern="1200">
              <a:latin typeface="Myriad Pro" panose="020B0503030403020204" pitchFamily="34" charset="0"/>
            </a:rPr>
            <a:t>Incêndio e Explosão</a:t>
          </a:r>
        </a:p>
      </dsp:txBody>
      <dsp:txXfrm>
        <a:off x="4596914" y="43881"/>
        <a:ext cx="1860839" cy="1410441"/>
      </dsp:txXfrm>
    </dsp:sp>
    <dsp:sp modelId="{5B4B8A33-8E7E-E04C-BA87-16FA25972AF4}">
      <dsp:nvSpPr>
        <dsp:cNvPr id="0" name=""/>
        <dsp:cNvSpPr/>
      </dsp:nvSpPr>
      <dsp:spPr>
        <a:xfrm>
          <a:off x="6829000" y="0"/>
          <a:ext cx="1948601" cy="1498203"/>
        </a:xfrm>
        <a:prstGeom prst="roundRect">
          <a:avLst>
            <a:gd name="adj" fmla="val 10000"/>
          </a:avLst>
        </a:prstGeom>
        <a:solidFill>
          <a:srgbClr val="76B82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pt-BR" sz="1800" kern="1200">
              <a:solidFill>
                <a:prstClr val="white"/>
              </a:solidFill>
              <a:latin typeface="Myriad Pro" panose="020B0503030403020204" pitchFamily="34" charset="0"/>
              <a:ea typeface="+mn-ea"/>
              <a:cs typeface="+mn-cs"/>
            </a:rPr>
            <a:t>Danos Elétricos</a:t>
          </a:r>
        </a:p>
      </dsp:txBody>
      <dsp:txXfrm>
        <a:off x="6872881" y="43881"/>
        <a:ext cx="1860839" cy="1410441"/>
      </dsp:txXfrm>
    </dsp:sp>
    <dsp:sp modelId="{D7C34CAA-1E38-5F4A-9795-FBFE7F83CC2D}">
      <dsp:nvSpPr>
        <dsp:cNvPr id="0" name=""/>
        <dsp:cNvSpPr/>
      </dsp:nvSpPr>
      <dsp:spPr>
        <a:xfrm>
          <a:off x="9106067" y="0"/>
          <a:ext cx="1948601" cy="1498203"/>
        </a:xfrm>
        <a:prstGeom prst="roundRect">
          <a:avLst>
            <a:gd name="adj" fmla="val 10000"/>
          </a:avLst>
        </a:prstGeom>
        <a:solidFill>
          <a:srgbClr val="76B82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pt-BR" sz="1800" kern="1200">
              <a:solidFill>
                <a:prstClr val="white"/>
              </a:solidFill>
              <a:latin typeface="Myriad Pro" panose="020B0503030403020204" pitchFamily="34" charset="0"/>
              <a:ea typeface="+mn-ea"/>
              <a:cs typeface="+mn-cs"/>
            </a:rPr>
            <a:t>Queda Acidental</a:t>
          </a:r>
        </a:p>
      </dsp:txBody>
      <dsp:txXfrm>
        <a:off x="9149948" y="43881"/>
        <a:ext cx="1860839" cy="1410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D9DF1-3A8B-EC48-AA90-83C8431E9920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AC151-C906-C447-AEBC-0DA6BDD7A0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67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712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623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612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94633-3B55-1E13-1F5E-70B686271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3A8CBE-108C-2153-BEAA-06C03BA61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1B21BD-A832-2D75-D00D-A181A4E46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6F4276-8E2C-BB5C-AF33-EAEFFAD7D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822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8B07-1C46-8718-0AF3-7FA2A1C9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F95437-717A-F218-BD2E-BD3403C89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AB1A18-EF63-FB6E-AE9D-0B63DEC33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C7C73F-AD72-17A6-4E21-E1B844984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77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DC508-2186-E191-0D80-2E06EA7FA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B547D0-4E29-D292-C54E-CD4906698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ED0B47-409D-C68F-377F-09D36B63F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9F5564-A05E-D319-4FB7-F79291287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40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779B3-A09D-79C2-7FD5-F0BD4773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F6A94D-EB60-669A-365D-748D8D184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EA7333-52FD-269D-4EE7-C27551FE5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2F2977-D52E-D30C-9514-2B6947CE4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247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93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026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1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3FC77-70FA-1878-E6A0-17541E561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DF8B04-E3C2-7B91-7C19-EC0CEBCB1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1F9047-16EB-20D7-6682-578BAEABF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03C311-8849-4C6F-17B9-07CE86366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AC151-C906-C447-AEBC-0DA6BDD7A06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1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74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C626B-05F1-345A-DEE3-0736E7CD6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B4875EB-1CE8-A348-3128-3129DF46F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1B5FD9-00F6-6BB8-3517-CA58BA68A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1791D6-5225-BFE0-3F1C-2510E2B30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AC151-C906-C447-AEBC-0DA6BDD7A06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64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67FEA-6C30-DBDF-A11C-6BFEFDBBF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50E9E5-B669-F86E-1EEE-3B110BE92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65FD0C-2C02-9D3E-F23C-AB3AB4A5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DF5C6B-77B5-1DCC-D457-5F3A2DE9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4FB389-33F7-F4B7-A96B-39E839AF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35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996418-C8BC-0DA5-47EB-08767E90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6E0C30-1E1E-CE0C-2076-DAC15A99C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13DD5B-AE43-7032-8D61-38504A3A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7F194F-98AE-3A4E-49C0-E966AE7AE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E428-5DFF-1545-0555-E3ED80FE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23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A298BB-EB5A-BD20-F1D7-A4CD2F88C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46E1ED-5354-5E29-2D0B-1C8B26922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702CD1-38EB-3B63-DED6-8C61BCC7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134580-2714-4DE4-F81F-8821F6D7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F66A4D-FFDC-7C20-7885-9C14E897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48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92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90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49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22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139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840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06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8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1417-7481-F5A1-0AE4-86633651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7BBE66-D3EC-2F6F-6C98-0F8E8DBAC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D4BC6D-EE96-753A-7C78-3F70384C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DA54D9-4155-CF84-2223-0D58E9C8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1B964D-4C6F-6149-FA9F-835974E2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027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04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42310-CAF9-F45C-6F7E-A99B944C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0B28C4-855A-7C5A-6E4F-38DD9F3BD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5FBA41-DA49-405F-8685-A46123DA5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686DA5-708A-778B-DCCE-EFD6E0C4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77BFA-BC80-EE8C-3139-D997812D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69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368BD-BD15-EAD9-83C2-C2324604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884FA0-5174-74F3-FC7E-AEB4F6AE5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065947F-913D-93F1-FE16-242649E98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478693-A447-028F-5DE3-6AD74EF8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62FA8B-FA2B-9F54-E7E0-C93D94D13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6D439E-6333-FDE5-ABAF-B60996EB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95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9FF39-CEB3-07C5-1324-DDE2BC75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426F05-115C-0202-CFFE-6115A381E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EFE72A-E536-E793-6EBF-13F12DBF8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556A296-F561-23BC-4239-24DAF2555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C4D016-AA70-543D-3616-BC4B35387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FE75B19-CA6F-FFBF-8C61-F25637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5D04F9-B890-6EAF-5C59-C448D4DF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04A0AE-4243-1639-BE0F-4CD79371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37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F4E00-8070-E500-804B-F710FB50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9FBF25-68B9-8353-4F8A-399887A7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67286BF-932D-8404-2982-17CD5634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86D9A6D-F74C-D6BC-28EA-21C355FB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6D21F2-E3C3-17CF-A5AC-7048661AC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219216C-4ACB-C1A8-7960-C685A7C1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79AE6C-3BE8-8694-E265-9F8BC8CD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65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4F9A1-30B3-BA46-6A5E-F52F99CB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F754D0-B008-0C89-3BED-E8924E65E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1C2C3E-6EA6-EFB8-06DE-0D866795F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BA777C-BAF6-11BA-83BF-7BDDA96B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595D77-78FB-7C32-8F92-A448B9E1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18FCB4-4C3C-63CA-6722-21432E7E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47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80C5A-084A-B64B-A511-6CB10EB6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376DAE-3685-7C0C-D906-F8FD85F00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23ADE1-6F51-FF72-0B19-9771EE49F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57D2CB-C087-2B2E-59F0-E563A6A7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D5BCD0-2BE6-D058-5C65-CC166F2B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5AC49A-1AFB-5A72-5C75-EE93C6C7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1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47D536B-DA0E-3D4F-B89C-474E0754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07A2FB-438F-99B4-13B5-F62167D8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C175D5-C14E-5F69-8E06-0C1490976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D5B18-873D-C34A-AAE2-4BAA555D41B9}" type="datetimeFigureOut">
              <a:rPr lang="pt-BR" smtClean="0"/>
              <a:t>14/03/2026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F5A91D-F1DB-1899-E950-46C8B141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C838-72EE-7117-BA41-C293890BC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0D9C3-2C42-CA46-AD32-72A9E79AC1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90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573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mputer and phone on a table&#10;&#10;Description automatically generated">
            <a:extLst>
              <a:ext uri="{FF2B5EF4-FFF2-40B4-BE49-F238E27FC236}">
                <a16:creationId xmlns:a16="http://schemas.microsoft.com/office/drawing/2014/main" id="{7F7126D2-8392-D226-A687-BF070C4E7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3FAE4A76-76C0-E42C-8457-B8C3D123B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54406" y="4845487"/>
            <a:ext cx="5031081" cy="544286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164556-8515-DEE3-FEF0-075E63BE77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72352" y="5389773"/>
            <a:ext cx="957435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yriad Pro Light"/>
                <a:ea typeface="Roboto"/>
                <a:cs typeface="Roboto"/>
              </a:rPr>
              <a:t>PROTEÇÃO PARA EQUIPAMENTOS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694EBDE-496D-73AD-5E06-5E2A2FC61D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32698" y="4869328"/>
            <a:ext cx="539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Myriad Pro Light" panose="020B0603030403020204" pitchFamily="34" charset="0"/>
              </a:rPr>
              <a:t>CONHEÇA O PRODUTO:</a:t>
            </a:r>
          </a:p>
        </p:txBody>
      </p:sp>
      <p:pic>
        <p:nvPicPr>
          <p:cNvPr id="12" name="Picture 11" descr="A black square with white border&#10;&#10;Description automatically generated">
            <a:extLst>
              <a:ext uri="{FF2B5EF4-FFF2-40B4-BE49-F238E27FC236}">
                <a16:creationId xmlns:a16="http://schemas.microsoft.com/office/drawing/2014/main" id="{1B81A941-BFB0-F849-01BB-E83D02CBF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42078" y="4591250"/>
            <a:ext cx="894544" cy="1342723"/>
          </a:xfrm>
          <a:prstGeom prst="rect">
            <a:avLst/>
          </a:prstGeom>
        </p:spPr>
      </p:pic>
      <p:pic>
        <p:nvPicPr>
          <p:cNvPr id="3" name="Imagem 2" descr="Uma imagem contendo ao ar livre, elefante, andando de, homem&#10;&#10;O conteúdo gerado por IA pode estar incorreto.">
            <a:extLst>
              <a:ext uri="{FF2B5EF4-FFF2-40B4-BE49-F238E27FC236}">
                <a16:creationId xmlns:a16="http://schemas.microsoft.com/office/drawing/2014/main" id="{969A2D8D-6CC4-87E3-186E-D86325A7E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735" y="106519"/>
            <a:ext cx="1000265" cy="724001"/>
          </a:xfrm>
          <a:prstGeom prst="rect">
            <a:avLst/>
          </a:prstGeom>
        </p:spPr>
      </p:pic>
      <p:pic>
        <p:nvPicPr>
          <p:cNvPr id="8" name="Imagem 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DD094AD7-A049-14AE-4EE9-102233C32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538" y="123764"/>
            <a:ext cx="1770921" cy="5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461400C-C981-7BDE-DDBC-77FE91B835F8}"/>
              </a:ext>
            </a:extLst>
          </p:cNvPr>
          <p:cNvSpPr txBox="1"/>
          <p:nvPr/>
        </p:nvSpPr>
        <p:spPr>
          <a:xfrm>
            <a:off x="4691608" y="315923"/>
            <a:ext cx="3326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2A7C97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8DF8FFF1-D662-985B-8D4E-4A421714C1A8}"/>
              </a:ext>
            </a:extLst>
          </p:cNvPr>
          <p:cNvSpPr/>
          <p:nvPr/>
        </p:nvSpPr>
        <p:spPr>
          <a:xfrm>
            <a:off x="4788590" y="1288795"/>
            <a:ext cx="5142809" cy="544286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D535B0-6995-42B9-1487-3401A29EA3C8}"/>
              </a:ext>
            </a:extLst>
          </p:cNvPr>
          <p:cNvSpPr txBox="1"/>
          <p:nvPr/>
        </p:nvSpPr>
        <p:spPr>
          <a:xfrm>
            <a:off x="4856869" y="1288795"/>
            <a:ext cx="5285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Myriad Pro Light" panose="020B0603030403020204" pitchFamily="34" charset="0"/>
              </a:rPr>
              <a:t>Quando é determinado Perda Total?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942834-F1AD-45FA-56F9-C82A4913FD89}"/>
              </a:ext>
            </a:extLst>
          </p:cNvPr>
          <p:cNvSpPr txBox="1"/>
          <p:nvPr/>
        </p:nvSpPr>
        <p:spPr>
          <a:xfrm>
            <a:off x="4850225" y="4355311"/>
            <a:ext cx="667412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base na análise e nos critérios definidos, é decidida a indenização para a perda total pelo </a:t>
            </a:r>
            <a:r>
              <a:rPr lang="pt-BR" sz="1800" b="1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analista do Serviço de Proteção Adventista</a:t>
            </a:r>
            <a:r>
              <a:rPr lang="pt-BR" sz="1800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800" kern="10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lose up of a projector&#10;&#10;Description automatically generated">
            <a:extLst>
              <a:ext uri="{FF2B5EF4-FFF2-40B4-BE49-F238E27FC236}">
                <a16:creationId xmlns:a16="http://schemas.microsoft.com/office/drawing/2014/main" id="{0762B2B1-A764-6A31-9ACA-9ED1DD4B2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208" y="-435177"/>
            <a:ext cx="4994514" cy="77283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E79DCAE-C1D1-1D60-6297-2CF5A16433E9}"/>
              </a:ext>
            </a:extLst>
          </p:cNvPr>
          <p:cNvSpPr txBox="1"/>
          <p:nvPr/>
        </p:nvSpPr>
        <p:spPr>
          <a:xfrm>
            <a:off x="4850225" y="2265445"/>
            <a:ext cx="6476258" cy="195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800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equipamento deve ser avaliado por técnicos especializados para determinar o nível de dano. O laudo deve incluir informações sobre o dano, causas e a inviabilidade econômica ou técnica de reparo.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800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custo do reparo ultrapassa o percentual de 70% do </a:t>
            </a:r>
            <a:r>
              <a:rPr lang="pt-BR" sz="1800" b="1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atual do mercado</a:t>
            </a:r>
            <a:r>
              <a:rPr lang="pt-BR" sz="1800" kern="10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88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B02688-C5F6-6A77-CE5B-62267CC06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4">
            <a:extLst>
              <a:ext uri="{FF2B5EF4-FFF2-40B4-BE49-F238E27FC236}">
                <a16:creationId xmlns:a16="http://schemas.microsoft.com/office/drawing/2014/main" id="{ABE202CD-641B-FE66-DA72-7F4D9F78485E}"/>
              </a:ext>
            </a:extLst>
          </p:cNvPr>
          <p:cNvSpPr/>
          <p:nvPr/>
        </p:nvSpPr>
        <p:spPr>
          <a:xfrm>
            <a:off x="0" y="5476009"/>
            <a:ext cx="12192000" cy="1399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5B8075-6573-8543-2995-AD2CA2E35F53}"/>
              </a:ext>
            </a:extLst>
          </p:cNvPr>
          <p:cNvSpPr txBox="1"/>
          <p:nvPr/>
        </p:nvSpPr>
        <p:spPr>
          <a:xfrm>
            <a:off x="372559" y="293431"/>
            <a:ext cx="5457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C875F1-7D5F-13CF-4FA6-D9098C10D9AB}"/>
              </a:ext>
            </a:extLst>
          </p:cNvPr>
          <p:cNvSpPr txBox="1"/>
          <p:nvPr/>
        </p:nvSpPr>
        <p:spPr>
          <a:xfrm>
            <a:off x="4561499" y="2225247"/>
            <a:ext cx="6999933" cy="325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Ocorrências não registradas em sistema no prazo de 30 dias;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Documentos ou informações pendentes com mais de 6 meses da data da ocorrência;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Furto simples no interior do veículo;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Roubo e furto </a:t>
            </a:r>
            <a:r>
              <a:rPr lang="pt-BR" kern="100" err="1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qualiﬁcado</a:t>
            </a:r>
            <a:r>
              <a:rPr lang="pt-BR" kern="100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interior do veículo, salvo quando o equipamento estiver no porta-malas;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>
                <a:solidFill>
                  <a:schemeClr val="bg1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Falha no equipamento por falta de manutenção.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b="1" kern="100">
                <a:solidFill>
                  <a:srgbClr val="76B82A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Consertos e recompras realizados sem autorização </a:t>
            </a:r>
            <a:r>
              <a:rPr lang="pt-BR" b="1" kern="100">
                <a:solidFill>
                  <a:srgbClr val="76B82A"/>
                </a:solidFill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Serviço de Proteção Adventista</a:t>
            </a:r>
            <a:r>
              <a:rPr lang="pt-BR" b="1" kern="100">
                <a:solidFill>
                  <a:srgbClr val="76B82A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E51DA852-6023-9DD9-FD34-9477151C46D1}"/>
              </a:ext>
            </a:extLst>
          </p:cNvPr>
          <p:cNvSpPr/>
          <p:nvPr/>
        </p:nvSpPr>
        <p:spPr>
          <a:xfrm>
            <a:off x="4314585" y="1003964"/>
            <a:ext cx="4618367" cy="995948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B19451-8A32-D4BA-862B-4AE8A72C8A61}"/>
              </a:ext>
            </a:extLst>
          </p:cNvPr>
          <p:cNvSpPr txBox="1"/>
          <p:nvPr/>
        </p:nvSpPr>
        <p:spPr>
          <a:xfrm>
            <a:off x="4466013" y="1086439"/>
            <a:ext cx="461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1"/>
                </a:solidFill>
              </a:rPr>
              <a:t>Casos em que a proteção básica não garante reembolso</a:t>
            </a:r>
          </a:p>
        </p:txBody>
      </p:sp>
      <p:pic>
        <p:nvPicPr>
          <p:cNvPr id="14" name="Picture 13" descr="A hand holding a pen&#10;&#10;Description automatically generated">
            <a:extLst>
              <a:ext uri="{FF2B5EF4-FFF2-40B4-BE49-F238E27FC236}">
                <a16:creationId xmlns:a16="http://schemas.microsoft.com/office/drawing/2014/main" id="{59A8C579-A7EA-1BDE-C7CD-85EA74CC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59" y="949301"/>
            <a:ext cx="3569467" cy="5523281"/>
          </a:xfrm>
          <a:prstGeom prst="rect">
            <a:avLst/>
          </a:prstGeom>
        </p:spPr>
      </p:pic>
      <p:sp>
        <p:nvSpPr>
          <p:cNvPr id="18" name="CaixaDeTexto 11">
            <a:extLst>
              <a:ext uri="{FF2B5EF4-FFF2-40B4-BE49-F238E27FC236}">
                <a16:creationId xmlns:a16="http://schemas.microsoft.com/office/drawing/2014/main" id="{FF9DB689-5E4C-C04A-F980-755FEBB91F27}"/>
              </a:ext>
            </a:extLst>
          </p:cNvPr>
          <p:cNvSpPr txBox="1"/>
          <p:nvPr/>
        </p:nvSpPr>
        <p:spPr>
          <a:xfrm>
            <a:off x="5384635" y="5617544"/>
            <a:ext cx="502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err="1">
                <a:solidFill>
                  <a:srgbClr val="203864"/>
                </a:solidFill>
                <a:latin typeface="Myriad Pro SemiExt" panose="020B0505030403020204" pitchFamily="34" charset="0"/>
              </a:rPr>
              <a:t>Confira</a:t>
            </a:r>
            <a:r>
              <a:rPr lang="es-ES" sz="1800">
                <a:solidFill>
                  <a:srgbClr val="203864"/>
                </a:solidFill>
                <a:latin typeface="Myriad Pro SemiExt" panose="020B0505030403020204" pitchFamily="34" charset="0"/>
              </a:rPr>
              <a:t> </a:t>
            </a:r>
            <a:r>
              <a:rPr lang="es-ES" sz="1800" err="1">
                <a:solidFill>
                  <a:srgbClr val="203864"/>
                </a:solidFill>
                <a:latin typeface="Myriad Pro SemiExt" panose="020B0505030403020204" pitchFamily="34" charset="0"/>
              </a:rPr>
              <a:t>demais</a:t>
            </a:r>
            <a:r>
              <a:rPr lang="es-ES" sz="1800">
                <a:solidFill>
                  <a:srgbClr val="203864"/>
                </a:solidFill>
                <a:latin typeface="Myriad Pro SemiExt" panose="020B0505030403020204" pitchFamily="34" charset="0"/>
              </a:rPr>
              <a:t> </a:t>
            </a:r>
            <a:r>
              <a:rPr lang="es-ES" sz="1800" err="1">
                <a:solidFill>
                  <a:srgbClr val="203864"/>
                </a:solidFill>
                <a:latin typeface="Myriad Pro SemiExt" panose="020B0505030403020204" pitchFamily="34" charset="0"/>
              </a:rPr>
              <a:t>exclusões</a:t>
            </a:r>
            <a:r>
              <a:rPr lang="es-ES" sz="1800">
                <a:solidFill>
                  <a:srgbClr val="203864"/>
                </a:solidFill>
                <a:latin typeface="Myriad Pro SemiExt" panose="020B0505030403020204" pitchFamily="34" charset="0"/>
              </a:rPr>
              <a:t> no Manual da </a:t>
            </a:r>
            <a:r>
              <a:rPr lang="es-ES" sz="1800" err="1">
                <a:solidFill>
                  <a:srgbClr val="203864"/>
                </a:solidFill>
                <a:latin typeface="Myriad Pro SemiExt" panose="020B0505030403020204" pitchFamily="34" charset="0"/>
              </a:rPr>
              <a:t>Proteção</a:t>
            </a:r>
            <a:r>
              <a:rPr lang="es-ES" sz="1800">
                <a:solidFill>
                  <a:srgbClr val="203864"/>
                </a:solidFill>
                <a:latin typeface="Myriad Pro SemiExt" panose="020B0505030403020204" pitchFamily="34" charset="0"/>
              </a:rPr>
              <a:t> para </a:t>
            </a:r>
            <a:r>
              <a:rPr lang="es-ES" sz="1800" err="1">
                <a:solidFill>
                  <a:srgbClr val="203864"/>
                </a:solidFill>
                <a:latin typeface="Myriad Pro SemiExt" panose="020B0505030403020204" pitchFamily="34" charset="0"/>
              </a:rPr>
              <a:t>Equipamentos</a:t>
            </a:r>
            <a:endParaRPr lang="es-ES" sz="1800">
              <a:solidFill>
                <a:srgbClr val="203864"/>
              </a:solidFill>
              <a:latin typeface="Myriad Pro SemiExt" panose="020B0505030403020204" pitchFamily="34" charset="0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E7256569-0A4E-5BAD-914B-BFCE5DDA0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4228" y="63371"/>
            <a:ext cx="905347" cy="905347"/>
          </a:xfrm>
          <a:prstGeom prst="rect">
            <a:avLst/>
          </a:prstGeom>
        </p:spPr>
      </p:pic>
      <p:pic>
        <p:nvPicPr>
          <p:cNvPr id="8" name="Gráfico 7" descr="Aviso estrutura de tópicos">
            <a:extLst>
              <a:ext uri="{FF2B5EF4-FFF2-40B4-BE49-F238E27FC236}">
                <a16:creationId xmlns:a16="http://schemas.microsoft.com/office/drawing/2014/main" id="{500AD158-EFA2-1376-06D5-BE68D419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8304" y="5617544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85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D6D93-8C88-BC5D-47E3-6A2F58340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F13A986-9558-1158-6149-E2413BD3587D}"/>
              </a:ext>
            </a:extLst>
          </p:cNvPr>
          <p:cNvSpPr txBox="1"/>
          <p:nvPr/>
        </p:nvSpPr>
        <p:spPr>
          <a:xfrm>
            <a:off x="4691608" y="315923"/>
            <a:ext cx="3326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2A7C97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8B49EA9C-C230-317B-8411-1A5F3DEF4640}"/>
              </a:ext>
            </a:extLst>
          </p:cNvPr>
          <p:cNvSpPr/>
          <p:nvPr/>
        </p:nvSpPr>
        <p:spPr>
          <a:xfrm>
            <a:off x="4788591" y="1288795"/>
            <a:ext cx="4584009" cy="456363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462900-8EE2-FF6A-CB3B-D73FE177C620}"/>
              </a:ext>
            </a:extLst>
          </p:cNvPr>
          <p:cNvSpPr txBox="1"/>
          <p:nvPr/>
        </p:nvSpPr>
        <p:spPr>
          <a:xfrm>
            <a:off x="4871029" y="1283493"/>
            <a:ext cx="478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Myriad Pro Light" panose="020B0603030403020204" pitchFamily="34" charset="0"/>
              </a:rPr>
              <a:t>IMPORTANTE CONSIDERAR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998C58-751C-491E-C67A-DA3D98B6B769}"/>
              </a:ext>
            </a:extLst>
          </p:cNvPr>
          <p:cNvSpPr txBox="1"/>
          <p:nvPr/>
        </p:nvSpPr>
        <p:spPr>
          <a:xfrm>
            <a:off x="4875624" y="2077317"/>
            <a:ext cx="6389276" cy="1960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rgbClr val="203864"/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campo tem até 7 dias para fazer a aprovação. Se não fizer, o sistema do SPA faz o cancelamento automaticamente.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203864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optarem por escolher o plano completo ou franquia zero, deverão ser anexadas as notas fisca</a:t>
            </a:r>
            <a:r>
              <a:rPr lang="pt-BR" dirty="0">
                <a:solidFill>
                  <a:srgbClr val="203864"/>
                </a:solidFill>
                <a:latin typeface="Myriad Pro" panose="020B05030304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pt-BR" dirty="0">
                <a:solidFill>
                  <a:srgbClr val="203864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ou recibo constando o valor e a data da compra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pt-BR" kern="100" dirty="0">
              <a:solidFill>
                <a:schemeClr val="accent1">
                  <a:lumMod val="50000"/>
                </a:schemeClr>
              </a:solidFill>
              <a:effectLst/>
              <a:latin typeface="Myriad Pro SemiExt" panose="020B0505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A person typing on a computer keyboard&#10;&#10;Description automatically generated">
            <a:extLst>
              <a:ext uri="{FF2B5EF4-FFF2-40B4-BE49-F238E27FC236}">
                <a16:creationId xmlns:a16="http://schemas.microsoft.com/office/drawing/2014/main" id="{F076AB91-F13E-419C-3FA3-9B89EF4B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847" y="-311297"/>
            <a:ext cx="4834397" cy="7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76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F677-282E-7370-86D1-6624F7DC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E5E82B1-3852-E643-0368-F997C5C565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196ADE7-3E9C-A263-26B6-2F26CA30B31F}"/>
              </a:ext>
            </a:extLst>
          </p:cNvPr>
          <p:cNvSpPr/>
          <p:nvPr/>
        </p:nvSpPr>
        <p:spPr>
          <a:xfrm>
            <a:off x="0" y="1735705"/>
            <a:ext cx="12192000" cy="515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CB30186-7807-4B7A-452D-C36E7971ABA3}"/>
              </a:ext>
            </a:extLst>
          </p:cNvPr>
          <p:cNvSpPr txBox="1"/>
          <p:nvPr/>
        </p:nvSpPr>
        <p:spPr>
          <a:xfrm>
            <a:off x="337458" y="304588"/>
            <a:ext cx="9535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5896A-5E59-D3CC-199D-AAAE22179DCF}"/>
              </a:ext>
            </a:extLst>
          </p:cNvPr>
          <p:cNvSpPr txBox="1"/>
          <p:nvPr/>
        </p:nvSpPr>
        <p:spPr>
          <a:xfrm>
            <a:off x="662172" y="2257250"/>
            <a:ext cx="6183128" cy="405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>
                <a:solidFill>
                  <a:srgbClr val="203864"/>
                </a:solidFill>
                <a:latin typeface="Myriad Pro SemiExt"/>
              </a:rPr>
              <a:t>Guarde equipamentos em locais seguros, protegidos contra umidade, calor excessivo ou poeira</a:t>
            </a: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locais com aglomeração, mantenha os dispositivos em locais protegidos, como bolsos internos ou mochilas trancadas.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Utilize cases ou bolsas acolchoadas para proteger equipamentos durante o transporte.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possível, use rastreadores em dispositivos móveis como notebooks, smartphones e drones.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Nunca deixe os dispositivos visíveis dentro de veículos estacionados. É recomendado deixar no porta-malas do veículo.</a:t>
            </a:r>
          </a:p>
        </p:txBody>
      </p:sp>
      <p:sp>
        <p:nvSpPr>
          <p:cNvPr id="11" name="Retângulo Arredondado 4">
            <a:extLst>
              <a:ext uri="{FF2B5EF4-FFF2-40B4-BE49-F238E27FC236}">
                <a16:creationId xmlns:a16="http://schemas.microsoft.com/office/drawing/2014/main" id="{E7D1EC56-EE33-7EF5-48F7-2826C92DCE2D}"/>
              </a:ext>
            </a:extLst>
          </p:cNvPr>
          <p:cNvSpPr/>
          <p:nvPr/>
        </p:nvSpPr>
        <p:spPr>
          <a:xfrm>
            <a:off x="422050" y="1429039"/>
            <a:ext cx="3777742" cy="526184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D70248-A583-B633-B699-3A318857119C}"/>
              </a:ext>
            </a:extLst>
          </p:cNvPr>
          <p:cNvSpPr txBox="1"/>
          <p:nvPr/>
        </p:nvSpPr>
        <p:spPr>
          <a:xfrm>
            <a:off x="425441" y="1439278"/>
            <a:ext cx="3989697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700" b="1">
                <a:solidFill>
                  <a:schemeClr val="bg1"/>
                </a:solidFill>
                <a:latin typeface="Myriad Pro Light"/>
              </a:rPr>
              <a:t>DICAS DE CUIDADOS</a:t>
            </a:r>
          </a:p>
        </p:txBody>
      </p:sp>
      <p:pic>
        <p:nvPicPr>
          <p:cNvPr id="14" name="Picture 13" descr="A hand holding a phone&#10;&#10;Description automatically generated">
            <a:extLst>
              <a:ext uri="{FF2B5EF4-FFF2-40B4-BE49-F238E27FC236}">
                <a16:creationId xmlns:a16="http://schemas.microsoft.com/office/drawing/2014/main" id="{5FD27F6F-0836-8E29-294A-F7BEDAED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325" y="433137"/>
            <a:ext cx="3878940" cy="6002149"/>
          </a:xfrm>
          <a:prstGeom prst="rect">
            <a:avLst/>
          </a:prstGeom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E78C556B-3DF0-DDF4-0D75-02611148E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4228" y="63371"/>
            <a:ext cx="905347" cy="9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6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8AFBD2-1B41-6615-6130-E89E8086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1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A7DB0-C412-7896-B839-B0C2039F7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CAA9E9-8C78-37E1-4EB9-C26FB96F49C1}"/>
              </a:ext>
            </a:extLst>
          </p:cNvPr>
          <p:cNvSpPr/>
          <p:nvPr/>
        </p:nvSpPr>
        <p:spPr>
          <a:xfrm>
            <a:off x="0" y="4890052"/>
            <a:ext cx="12192000" cy="1967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34315D-AA70-D64E-70EA-DF9496680869}"/>
              </a:ext>
            </a:extLst>
          </p:cNvPr>
          <p:cNvSpPr txBox="1"/>
          <p:nvPr/>
        </p:nvSpPr>
        <p:spPr>
          <a:xfrm>
            <a:off x="447980" y="379409"/>
            <a:ext cx="626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2A7C97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39718BE4-E065-A832-48DF-424A5EAB756E}"/>
              </a:ext>
            </a:extLst>
          </p:cNvPr>
          <p:cNvSpPr/>
          <p:nvPr/>
        </p:nvSpPr>
        <p:spPr>
          <a:xfrm>
            <a:off x="3374520" y="1281827"/>
            <a:ext cx="5442961" cy="544286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77B3F5-0ECD-BDA9-3D84-1D8AA0A690D9}"/>
              </a:ext>
            </a:extLst>
          </p:cNvPr>
          <p:cNvSpPr txBox="1"/>
          <p:nvPr/>
        </p:nvSpPr>
        <p:spPr>
          <a:xfrm>
            <a:off x="3243157" y="1279836"/>
            <a:ext cx="570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yriad Pro Light" panose="020B0603030403020204" pitchFamily="34" charset="0"/>
              </a:rPr>
              <a:t>O que é a Proteção para Equipamentos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683B8B9-4924-C0AE-C102-510B80DE68E0}"/>
              </a:ext>
            </a:extLst>
          </p:cNvPr>
          <p:cNvSpPr txBox="1"/>
          <p:nvPr/>
        </p:nvSpPr>
        <p:spPr>
          <a:xfrm>
            <a:off x="1903121" y="2263809"/>
            <a:ext cx="8385758" cy="140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A Proteção para equipamentos garante aos seus usuários o reembolso de </a:t>
            </a:r>
            <a:r>
              <a:rPr lang="pt-BR" sz="2000" b="1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prejuízos causados à equipamentos inscritos</a:t>
            </a:r>
            <a:r>
              <a:rPr lang="pt-BR" sz="2000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, por ocorrências resultantes de eventos que estejam previstos no Regulamento da Proteção Patrimonial, respeitando os valores ali estabelecidos.</a:t>
            </a:r>
            <a:endParaRPr lang="pt-BR" sz="2000" kern="100" dirty="0">
              <a:solidFill>
                <a:schemeClr val="accent1">
                  <a:lumMod val="50000"/>
                </a:schemeClr>
              </a:solidFill>
              <a:effectLst/>
              <a:latin typeface="Myriad Pro SemiExt" panose="020B0505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5254C-3EDF-5514-FEC3-90695AC10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33331"/>
            <a:ext cx="7772400" cy="1740693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85C0972D-1E50-FAF6-D188-13B89CC80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024" y="0"/>
            <a:ext cx="983976" cy="9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8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A18A6-B3BC-2C18-C37D-F9A8708AF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480D998-C34A-79BF-D15E-87AA85CA0C24}"/>
              </a:ext>
            </a:extLst>
          </p:cNvPr>
          <p:cNvSpPr/>
          <p:nvPr/>
        </p:nvSpPr>
        <p:spPr>
          <a:xfrm>
            <a:off x="-1" y="4139869"/>
            <a:ext cx="12192001" cy="2718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B52F00-2BC7-868D-6540-C9621884CD6D}"/>
              </a:ext>
            </a:extLst>
          </p:cNvPr>
          <p:cNvSpPr txBox="1"/>
          <p:nvPr/>
        </p:nvSpPr>
        <p:spPr>
          <a:xfrm>
            <a:off x="447980" y="379409"/>
            <a:ext cx="626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2A7C97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79BF125-D78C-512E-AFA9-FCA34E8DD5F8}"/>
              </a:ext>
            </a:extLst>
          </p:cNvPr>
          <p:cNvSpPr txBox="1"/>
          <p:nvPr/>
        </p:nvSpPr>
        <p:spPr>
          <a:xfrm>
            <a:off x="2019188" y="5019123"/>
            <a:ext cx="5053268" cy="95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Não há cobertura de proteção para equipamentos </a:t>
            </a:r>
            <a:r>
              <a:rPr lang="pt-BR" b="1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não inscritos </a:t>
            </a:r>
            <a:r>
              <a:rPr lang="pt-BR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ou cadastrados com evidências de </a:t>
            </a:r>
            <a:r>
              <a:rPr lang="pt-BR" b="1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falhas pré-existentes.</a:t>
            </a:r>
            <a:endParaRPr lang="pt-BR" b="1" kern="100" dirty="0">
              <a:solidFill>
                <a:srgbClr val="203864"/>
              </a:solidFill>
              <a:effectLst/>
              <a:latin typeface="Myriad Pro SemiExt" panose="020B0505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ângulo Arredondado 6">
            <a:extLst>
              <a:ext uri="{FF2B5EF4-FFF2-40B4-BE49-F238E27FC236}">
                <a16:creationId xmlns:a16="http://schemas.microsoft.com/office/drawing/2014/main" id="{29681D93-50AD-98C8-C73D-EE4761EE4B42}"/>
              </a:ext>
            </a:extLst>
          </p:cNvPr>
          <p:cNvSpPr/>
          <p:nvPr/>
        </p:nvSpPr>
        <p:spPr>
          <a:xfrm>
            <a:off x="545210" y="1250717"/>
            <a:ext cx="3393477" cy="544286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9C3273-B084-61F0-4EB5-5D64607DB5CC}"/>
              </a:ext>
            </a:extLst>
          </p:cNvPr>
          <p:cNvSpPr txBox="1"/>
          <p:nvPr/>
        </p:nvSpPr>
        <p:spPr>
          <a:xfrm>
            <a:off x="606844" y="1292027"/>
            <a:ext cx="33318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Myriad Pro Light"/>
              </a:rPr>
              <a:t>Quem está protegido?</a:t>
            </a:r>
            <a:endParaRPr lang="es-ES" sz="2400" b="1">
              <a:solidFill>
                <a:schemeClr val="bg1"/>
              </a:solidFill>
              <a:latin typeface="Myriad Pro Light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5FFFB4-931D-D250-A6B1-DB17A8C0F186}"/>
              </a:ext>
            </a:extLst>
          </p:cNvPr>
          <p:cNvSpPr txBox="1"/>
          <p:nvPr/>
        </p:nvSpPr>
        <p:spPr>
          <a:xfrm>
            <a:off x="955570" y="2047071"/>
            <a:ext cx="576169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rgbClr val="203864"/>
                </a:solidFill>
                <a:latin typeface="Myriad Pro SemiExt"/>
              </a:rPr>
              <a:t>Associações, Missões e Instituições, Igrejas Locais e servidores</a:t>
            </a:r>
            <a:r>
              <a:rPr lang="pt-BR" sz="2000" dirty="0">
                <a:solidFill>
                  <a:srgbClr val="76B82A"/>
                </a:solidFill>
                <a:latin typeface="Myriad Pro SemiExt"/>
              </a:rPr>
              <a:t>, no território da Divisão Sul-Americana.</a:t>
            </a:r>
          </a:p>
        </p:txBody>
      </p:sp>
      <p:pic>
        <p:nvPicPr>
          <p:cNvPr id="20" name="Picture 19" descr="A close-up of a camera&#10;&#10;AI-generated content may be incorrect.">
            <a:extLst>
              <a:ext uri="{FF2B5EF4-FFF2-40B4-BE49-F238E27FC236}">
                <a16:creationId xmlns:a16="http://schemas.microsoft.com/office/drawing/2014/main" id="{465F798E-B492-2F9A-4C4B-A0974E023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644" y="700081"/>
            <a:ext cx="3538911" cy="5475999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0DA3065E-757E-6B93-1592-357649BC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024" y="0"/>
            <a:ext cx="983976" cy="983976"/>
          </a:xfrm>
          <a:prstGeom prst="rect">
            <a:avLst/>
          </a:prstGeom>
        </p:spPr>
      </p:pic>
      <p:pic>
        <p:nvPicPr>
          <p:cNvPr id="17" name="Gráfico 16" descr="Aviso com preenchimento sólido">
            <a:extLst>
              <a:ext uri="{FF2B5EF4-FFF2-40B4-BE49-F238E27FC236}">
                <a16:creationId xmlns:a16="http://schemas.microsoft.com/office/drawing/2014/main" id="{15368C17-AF6C-5654-7290-BACBB436C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314" y="50417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CD4ED413-FFB1-868D-25C1-0CA1625001ED}"/>
              </a:ext>
            </a:extLst>
          </p:cNvPr>
          <p:cNvSpPr/>
          <p:nvPr/>
        </p:nvSpPr>
        <p:spPr>
          <a:xfrm>
            <a:off x="8579386" y="2820777"/>
            <a:ext cx="3612609" cy="2685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EFA305-5250-4C5C-09AF-7047F89DF792}"/>
              </a:ext>
            </a:extLst>
          </p:cNvPr>
          <p:cNvSpPr txBox="1"/>
          <p:nvPr/>
        </p:nvSpPr>
        <p:spPr>
          <a:xfrm>
            <a:off x="337458" y="304588"/>
            <a:ext cx="9535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2A7C97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548C7319-F5C7-838E-59B7-3A9C834A19D7}"/>
              </a:ext>
            </a:extLst>
          </p:cNvPr>
          <p:cNvSpPr/>
          <p:nvPr/>
        </p:nvSpPr>
        <p:spPr>
          <a:xfrm>
            <a:off x="437897" y="1229110"/>
            <a:ext cx="7629766" cy="534517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5F60A2-765F-BB45-15CE-0ED44FA234BB}"/>
              </a:ext>
            </a:extLst>
          </p:cNvPr>
          <p:cNvSpPr txBox="1"/>
          <p:nvPr/>
        </p:nvSpPr>
        <p:spPr>
          <a:xfrm>
            <a:off x="560883" y="1230638"/>
            <a:ext cx="83893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a typeface="+mn-lt"/>
                <a:cs typeface="+mn-lt"/>
              </a:rPr>
              <a:t>A igreja comprou novos equipamentos e agora?</a:t>
            </a:r>
            <a:endParaRPr lang="pt-BR" sz="28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1B356BF-1576-55E4-E3BE-2266A4263F5F}"/>
              </a:ext>
            </a:extLst>
          </p:cNvPr>
          <p:cNvSpPr txBox="1"/>
          <p:nvPr/>
        </p:nvSpPr>
        <p:spPr>
          <a:xfrm>
            <a:off x="562603" y="1988096"/>
            <a:ext cx="7629766" cy="67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0" i="0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A inscrição pode ser feita através do campo quem realizará o registro no Sistema. Para a inclusão, serão </a:t>
            </a:r>
            <a:r>
              <a:rPr lang="pt-BR" b="1" i="0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necessárias</a:t>
            </a:r>
            <a:r>
              <a:rPr lang="pt-BR" b="0" i="0" u="none" strike="noStrike" dirty="0">
                <a:solidFill>
                  <a:srgbClr val="203864"/>
                </a:solidFill>
                <a:effectLst/>
                <a:latin typeface="Myriad Pro SemiExt" panose="020B0505030403020204" pitchFamily="34" charset="0"/>
              </a:rPr>
              <a:t> as seguintes informações:</a:t>
            </a:r>
            <a:endParaRPr lang="pt-BR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5A7C62-CCBE-A81A-F65A-8781C787091B}"/>
              </a:ext>
            </a:extLst>
          </p:cNvPr>
          <p:cNvSpPr txBox="1"/>
          <p:nvPr/>
        </p:nvSpPr>
        <p:spPr>
          <a:xfrm>
            <a:off x="851118" y="3129664"/>
            <a:ext cx="3180523" cy="198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Descrição do equipamento;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Tipo;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Número de série;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Fabricante;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Modelo;</a:t>
            </a:r>
            <a:endParaRPr lang="pt-BR" sz="1600" kern="100">
              <a:solidFill>
                <a:schemeClr val="accent1">
                  <a:lumMod val="50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999112-222D-5D3A-F717-E45A0F493511}"/>
              </a:ext>
            </a:extLst>
          </p:cNvPr>
          <p:cNvSpPr txBox="1"/>
          <p:nvPr/>
        </p:nvSpPr>
        <p:spPr>
          <a:xfrm>
            <a:off x="4125451" y="3132526"/>
            <a:ext cx="4323425" cy="2017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Ano de compra;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Valor da compra;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Fotos (</a:t>
            </a:r>
            <a:r>
              <a:rPr lang="pt-BR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prioritário</a:t>
            </a: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Valor da cobertura.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Nota fiscal de compra. (A depender)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07ABF3-8FA9-6344-2AEB-25340E12B3E4}"/>
              </a:ext>
            </a:extLst>
          </p:cNvPr>
          <p:cNvSpPr txBox="1"/>
          <p:nvPr/>
        </p:nvSpPr>
        <p:spPr>
          <a:xfrm>
            <a:off x="8950264" y="3378892"/>
            <a:ext cx="2870855" cy="1848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O valor de compra ou de mercado varia anualmente, sendo responsabilidade </a:t>
            </a: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da entidade</a:t>
            </a:r>
            <a:r>
              <a:rPr lang="pt-BR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mantê-lo atualizado</a:t>
            </a:r>
          </a:p>
        </p:txBody>
      </p:sp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67FD0604-FA91-9E56-2070-5686FCC6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024" y="0"/>
            <a:ext cx="983976" cy="983976"/>
          </a:xfrm>
          <a:prstGeom prst="rect">
            <a:avLst/>
          </a:prstGeom>
        </p:spPr>
      </p:pic>
      <p:pic>
        <p:nvPicPr>
          <p:cNvPr id="13" name="Gráfico 12" descr="Aviso estrutura de tópicos">
            <a:extLst>
              <a:ext uri="{FF2B5EF4-FFF2-40B4-BE49-F238E27FC236}">
                <a16:creationId xmlns:a16="http://schemas.microsoft.com/office/drawing/2014/main" id="{46B17CAF-4E6A-0404-FCC6-00F5FBD9D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8491" y="24644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1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60584D1-D0BB-E501-9EE4-311B3B5BE8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CFF9529-D90B-D2A9-259F-D1218FE3FA80}"/>
              </a:ext>
            </a:extLst>
          </p:cNvPr>
          <p:cNvSpPr/>
          <p:nvPr/>
        </p:nvSpPr>
        <p:spPr>
          <a:xfrm>
            <a:off x="0" y="1735705"/>
            <a:ext cx="12192000" cy="515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61400C-C981-7BDE-DDBC-77FE91B835F8}"/>
              </a:ext>
            </a:extLst>
          </p:cNvPr>
          <p:cNvSpPr txBox="1"/>
          <p:nvPr/>
        </p:nvSpPr>
        <p:spPr>
          <a:xfrm>
            <a:off x="337458" y="304588"/>
            <a:ext cx="9535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7BB23CD-3CBC-8095-064C-6982B2CB05BB}"/>
              </a:ext>
            </a:extLst>
          </p:cNvPr>
          <p:cNvSpPr txBox="1"/>
          <p:nvPr/>
        </p:nvSpPr>
        <p:spPr>
          <a:xfrm>
            <a:off x="1095735" y="2112966"/>
            <a:ext cx="5762265" cy="365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>
                <a:solidFill>
                  <a:srgbClr val="203864"/>
                </a:solidFill>
                <a:latin typeface="Myriad Pro SemiExt"/>
              </a:rPr>
              <a:t>Inicia-se a partir do momento em que é registrado no Sistema e autorizado pelo </a:t>
            </a:r>
            <a:r>
              <a:rPr lang="pt-BR" b="1">
                <a:solidFill>
                  <a:srgbClr val="76B82A"/>
                </a:solidFill>
                <a:latin typeface="Myriad Pro SemiExt"/>
              </a:rPr>
              <a:t>responsável do sistema de proteção</a:t>
            </a:r>
            <a:r>
              <a:rPr lang="pt-BR" b="1">
                <a:solidFill>
                  <a:srgbClr val="203864"/>
                </a:solidFill>
                <a:latin typeface="Myriad Pro SemiExt"/>
              </a:rPr>
              <a:t> </a:t>
            </a:r>
            <a:r>
              <a:rPr lang="pt-BR">
                <a:solidFill>
                  <a:srgbClr val="203864"/>
                </a:solidFill>
                <a:latin typeface="Myriad Pro SemiExt"/>
              </a:rPr>
              <a:t>no Campo/Instituição</a:t>
            </a: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permanência é por tempo indeterminado, mas será necessário </a:t>
            </a:r>
            <a:r>
              <a:rPr lang="pt-BR" b="1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atualização</a:t>
            </a: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dados a cada </a:t>
            </a:r>
            <a:r>
              <a:rPr lang="pt-BR" b="1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meses</a:t>
            </a: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seja necessário alteração, poderá ser efetuada a qualquer tempo.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alteração entrará em vigor a partir da autorização do </a:t>
            </a:r>
            <a:r>
              <a:rPr lang="pt-BR" b="1">
                <a:solidFill>
                  <a:srgbClr val="76B82A"/>
                </a:solidFill>
                <a:latin typeface="Myriad Pro SemiExt"/>
              </a:rPr>
              <a:t>responsável do sistema de proteção </a:t>
            </a:r>
            <a:r>
              <a:rPr lang="pt-BR">
                <a:solidFill>
                  <a:srgbClr val="203864"/>
                </a:solidFill>
                <a:latin typeface="Myriad Pro SemiExt"/>
              </a:rPr>
              <a:t>no Campo/Instituição</a:t>
            </a:r>
            <a:r>
              <a:rPr lang="pt-BR" kern="100">
                <a:solidFill>
                  <a:srgbClr val="203864"/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tângulo Arredondado 4">
            <a:extLst>
              <a:ext uri="{FF2B5EF4-FFF2-40B4-BE49-F238E27FC236}">
                <a16:creationId xmlns:a16="http://schemas.microsoft.com/office/drawing/2014/main" id="{5ED8CF90-714A-CFC4-EFE6-D3D055D14025}"/>
              </a:ext>
            </a:extLst>
          </p:cNvPr>
          <p:cNvSpPr/>
          <p:nvPr/>
        </p:nvSpPr>
        <p:spPr>
          <a:xfrm>
            <a:off x="992372" y="1417258"/>
            <a:ext cx="1798955" cy="555491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F33486D-8BD3-5619-B045-9AD0EC817A13}"/>
              </a:ext>
            </a:extLst>
          </p:cNvPr>
          <p:cNvSpPr txBox="1"/>
          <p:nvPr/>
        </p:nvSpPr>
        <p:spPr>
          <a:xfrm>
            <a:off x="1095735" y="1433393"/>
            <a:ext cx="172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Myriad Pro Light" panose="020B0603030403020204" pitchFamily="34" charset="0"/>
              </a:rPr>
              <a:t>Vigência:</a:t>
            </a:r>
          </a:p>
        </p:txBody>
      </p:sp>
      <p:pic>
        <p:nvPicPr>
          <p:cNvPr id="14" name="Picture 13" descr="A hand holding a phone&#10;&#10;Description automatically generated">
            <a:extLst>
              <a:ext uri="{FF2B5EF4-FFF2-40B4-BE49-F238E27FC236}">
                <a16:creationId xmlns:a16="http://schemas.microsoft.com/office/drawing/2014/main" id="{41C680EC-7995-EF17-B0BB-5B850ABAF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325" y="433137"/>
            <a:ext cx="3878940" cy="6002149"/>
          </a:xfrm>
          <a:prstGeom prst="rect">
            <a:avLst/>
          </a:prstGeom>
        </p:spPr>
      </p:pic>
      <p:pic>
        <p:nvPicPr>
          <p:cNvPr id="8" name="Imagem 7" descr="Ícone&#10;&#10;O conteúdo gerado por IA pode estar incorreto.">
            <a:extLst>
              <a:ext uri="{FF2B5EF4-FFF2-40B4-BE49-F238E27FC236}">
                <a16:creationId xmlns:a16="http://schemas.microsoft.com/office/drawing/2014/main" id="{029B19A1-E2E7-3683-D296-9DF0B814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281" y="63371"/>
            <a:ext cx="905347" cy="9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3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21F5F2D-AB71-0CDA-AA08-E0C4FD02F0F0}"/>
              </a:ext>
            </a:extLst>
          </p:cNvPr>
          <p:cNvSpPr/>
          <p:nvPr/>
        </p:nvSpPr>
        <p:spPr>
          <a:xfrm>
            <a:off x="-8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4">
            <a:extLst>
              <a:ext uri="{FF2B5EF4-FFF2-40B4-BE49-F238E27FC236}">
                <a16:creationId xmlns:a16="http://schemas.microsoft.com/office/drawing/2014/main" id="{363C207E-6D36-108A-3367-F6D73826F905}"/>
              </a:ext>
            </a:extLst>
          </p:cNvPr>
          <p:cNvSpPr/>
          <p:nvPr/>
        </p:nvSpPr>
        <p:spPr>
          <a:xfrm>
            <a:off x="0" y="5478346"/>
            <a:ext cx="12192000" cy="1379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CFF9529-D90B-D2A9-259F-D1218FE3FA80}"/>
              </a:ext>
            </a:extLst>
          </p:cNvPr>
          <p:cNvSpPr/>
          <p:nvPr/>
        </p:nvSpPr>
        <p:spPr>
          <a:xfrm>
            <a:off x="0" y="1864672"/>
            <a:ext cx="12192000" cy="3657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61400C-C981-7BDE-DDBC-77FE91B835F8}"/>
              </a:ext>
            </a:extLst>
          </p:cNvPr>
          <p:cNvSpPr txBox="1"/>
          <p:nvPr/>
        </p:nvSpPr>
        <p:spPr>
          <a:xfrm>
            <a:off x="328405" y="277786"/>
            <a:ext cx="9535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63CD5A61-0BC4-DA2E-B6CA-13C3881F246D}"/>
              </a:ext>
            </a:extLst>
          </p:cNvPr>
          <p:cNvSpPr/>
          <p:nvPr/>
        </p:nvSpPr>
        <p:spPr>
          <a:xfrm>
            <a:off x="4084984" y="1566282"/>
            <a:ext cx="3886200" cy="544286"/>
          </a:xfrm>
          <a:prstGeom prst="roundRect">
            <a:avLst/>
          </a:prstGeom>
          <a:solidFill>
            <a:srgbClr val="A7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B82DBBD-6B10-B12E-4D68-614E1ECE9C0B}"/>
              </a:ext>
            </a:extLst>
          </p:cNvPr>
          <p:cNvSpPr txBox="1"/>
          <p:nvPr/>
        </p:nvSpPr>
        <p:spPr>
          <a:xfrm>
            <a:off x="3982235" y="1589877"/>
            <a:ext cx="409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F42"/>
                </a:solidFill>
                <a:latin typeface="Myriad Pro Light" panose="020B0603030403020204" pitchFamily="34" charset="0"/>
              </a:rPr>
              <a:t>Coberturas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244963F-F5AC-A657-ADEE-4D6EBFFDF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284814"/>
              </p:ext>
            </p:extLst>
          </p:nvPr>
        </p:nvGraphicFramePr>
        <p:xfrm>
          <a:off x="568662" y="3276408"/>
          <a:ext cx="11054669" cy="1498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FFC43EA-0124-33F1-3591-4809FCC09BFE}"/>
              </a:ext>
            </a:extLst>
          </p:cNvPr>
          <p:cNvSpPr txBox="1"/>
          <p:nvPr/>
        </p:nvSpPr>
        <p:spPr>
          <a:xfrm>
            <a:off x="2232041" y="2337815"/>
            <a:ext cx="787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kern="100">
                <a:solidFill>
                  <a:srgbClr val="203864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Coberturas disponíveis para equipamentos portáteis como: </a:t>
            </a:r>
          </a:p>
          <a:p>
            <a:pPr algn="ctr"/>
            <a:r>
              <a:rPr lang="pt-BR" sz="2000" b="1" kern="100">
                <a:solidFill>
                  <a:srgbClr val="203864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Instrumentos musicais, tendas, bicicletas, ferramentas e outros</a:t>
            </a:r>
            <a:r>
              <a:rPr lang="pt-BR" sz="1600" b="1" kern="100">
                <a:solidFill>
                  <a:srgbClr val="203864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FD4D80-2E20-07B8-0A47-2EF2B0B79576}"/>
              </a:ext>
            </a:extLst>
          </p:cNvPr>
          <p:cNvSpPr txBox="1"/>
          <p:nvPr/>
        </p:nvSpPr>
        <p:spPr>
          <a:xfrm>
            <a:off x="2565148" y="5906910"/>
            <a:ext cx="787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b="0" i="0" u="none" strike="noStrike" baseline="0">
                <a:solidFill>
                  <a:srgbClr val="203864"/>
                </a:solidFill>
                <a:latin typeface="Myriad Pro" panose="020B0503030403020204" pitchFamily="34" charset="0"/>
              </a:rPr>
              <a:t>Em casos de </a:t>
            </a:r>
            <a:r>
              <a:rPr lang="pt-BR" sz="1800" b="1" i="0" u="none" strike="noStrike" baseline="0">
                <a:solidFill>
                  <a:srgbClr val="203864"/>
                </a:solidFill>
                <a:latin typeface="Myriad Pro" panose="020B0503030403020204" pitchFamily="34" charset="0"/>
              </a:rPr>
              <a:t>Equipamentos Eletrônicos</a:t>
            </a:r>
            <a:r>
              <a:rPr lang="pt-BR" sz="1800" b="0" i="0" u="none" strike="noStrike" baseline="0">
                <a:solidFill>
                  <a:srgbClr val="203864"/>
                </a:solidFill>
                <a:latin typeface="Myriad Pro" panose="020B0503030403020204" pitchFamily="34" charset="0"/>
              </a:rPr>
              <a:t>, deve ser solicitada proteção específica.</a:t>
            </a:r>
            <a:endParaRPr lang="pt-BR" sz="1600" b="1" kern="100">
              <a:solidFill>
                <a:srgbClr val="203864"/>
              </a:solidFill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FE9C95C6-A30B-5D06-AB09-205B6D9A0D95}"/>
              </a:ext>
            </a:extLst>
          </p:cNvPr>
          <p:cNvSpPr txBox="1"/>
          <p:nvPr/>
        </p:nvSpPr>
        <p:spPr>
          <a:xfrm>
            <a:off x="2037183" y="4824130"/>
            <a:ext cx="275334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400">
                <a:solidFill>
                  <a:srgbClr val="203864"/>
                </a:solidFill>
                <a:latin typeface="Myriad Pro"/>
              </a:rPr>
              <a:t>Como determinar o tipo de furto ou roubo?</a:t>
            </a:r>
          </a:p>
        </p:txBody>
      </p:sp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3DCDD2A2-AECB-023E-D61C-3CF5D20ED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3281" y="54318"/>
            <a:ext cx="905347" cy="905347"/>
          </a:xfrm>
          <a:prstGeom prst="rect">
            <a:avLst/>
          </a:prstGeom>
        </p:spPr>
      </p:pic>
      <p:pic>
        <p:nvPicPr>
          <p:cNvPr id="13" name="Gráfico 12" descr="Aviso estrutura de tópicos">
            <a:extLst>
              <a:ext uri="{FF2B5EF4-FFF2-40B4-BE49-F238E27FC236}">
                <a16:creationId xmlns:a16="http://schemas.microsoft.com/office/drawing/2014/main" id="{86DB6B5E-F6C4-4860-E2D1-E7AB5ABE4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3406" y="5841640"/>
            <a:ext cx="697270" cy="6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6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5A7C-D5EF-BF99-C7FB-CF410CC1C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D603E64-7850-985D-60A0-6F6CD7C90E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1DA7622-30EF-A210-04C7-21E2F80856DC}"/>
              </a:ext>
            </a:extLst>
          </p:cNvPr>
          <p:cNvSpPr/>
          <p:nvPr/>
        </p:nvSpPr>
        <p:spPr>
          <a:xfrm>
            <a:off x="0" y="1384300"/>
            <a:ext cx="12192000" cy="5500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64FB67BE-D5BC-D580-B574-3846AD560FD1}"/>
              </a:ext>
            </a:extLst>
          </p:cNvPr>
          <p:cNvSpPr/>
          <p:nvPr/>
        </p:nvSpPr>
        <p:spPr>
          <a:xfrm>
            <a:off x="3818846" y="1094584"/>
            <a:ext cx="4554308" cy="544286"/>
          </a:xfrm>
          <a:prstGeom prst="roundRect">
            <a:avLst/>
          </a:prstGeom>
          <a:solidFill>
            <a:srgbClr val="A7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FE4C04-A54C-BA54-8E0E-BCC17B03CB6E}"/>
              </a:ext>
            </a:extLst>
          </p:cNvPr>
          <p:cNvSpPr txBox="1"/>
          <p:nvPr/>
        </p:nvSpPr>
        <p:spPr>
          <a:xfrm>
            <a:off x="4050151" y="1135895"/>
            <a:ext cx="409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Myriad Pro Light" panose="020B0603030403020204" pitchFamily="34" charset="0"/>
                <a:ea typeface="+mn-ea"/>
                <a:cs typeface="+mn-cs"/>
              </a:rPr>
              <a:t>Coberturas para Eletrônicos: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E616675-6B3A-296A-2198-CE92063356DF}"/>
              </a:ext>
            </a:extLst>
          </p:cNvPr>
          <p:cNvSpPr/>
          <p:nvPr/>
        </p:nvSpPr>
        <p:spPr>
          <a:xfrm>
            <a:off x="568665" y="2470864"/>
            <a:ext cx="11054669" cy="384256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4">
            <a:extLst>
              <a:ext uri="{FF2B5EF4-FFF2-40B4-BE49-F238E27FC236}">
                <a16:creationId xmlns:a16="http://schemas.microsoft.com/office/drawing/2014/main" id="{9C73AFF8-AEFC-4370-CD37-FEE38A27C892}"/>
              </a:ext>
            </a:extLst>
          </p:cNvPr>
          <p:cNvSpPr/>
          <p:nvPr/>
        </p:nvSpPr>
        <p:spPr>
          <a:xfrm>
            <a:off x="0" y="5719360"/>
            <a:ext cx="12192000" cy="11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5">
            <a:extLst>
              <a:ext uri="{FF2B5EF4-FFF2-40B4-BE49-F238E27FC236}">
                <a16:creationId xmlns:a16="http://schemas.microsoft.com/office/drawing/2014/main" id="{2B66B3A8-07D4-8849-CEF5-79B3227A471C}"/>
              </a:ext>
            </a:extLst>
          </p:cNvPr>
          <p:cNvSpPr txBox="1"/>
          <p:nvPr/>
        </p:nvSpPr>
        <p:spPr>
          <a:xfrm>
            <a:off x="4654917" y="5482890"/>
            <a:ext cx="4726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Defeitos de funcionamento ou acidentes não garantidos na cobertura básica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Myriad Pro" panose="020B0503030403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Imagem 9" descr="Ícone&#10;&#10;O conteúdo gerado por IA pode estar incorreto.">
            <a:extLst>
              <a:ext uri="{FF2B5EF4-FFF2-40B4-BE49-F238E27FC236}">
                <a16:creationId xmlns:a16="http://schemas.microsoft.com/office/drawing/2014/main" id="{61987163-CF1B-5221-B7CA-D50FF101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228" y="63371"/>
            <a:ext cx="905347" cy="905347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9426ECD-6A81-AC04-6BC9-14941D6A98C6}"/>
              </a:ext>
            </a:extLst>
          </p:cNvPr>
          <p:cNvSpPr/>
          <p:nvPr/>
        </p:nvSpPr>
        <p:spPr>
          <a:xfrm>
            <a:off x="4438301" y="1873264"/>
            <a:ext cx="3146325" cy="3575388"/>
          </a:xfrm>
          <a:prstGeom prst="roundRect">
            <a:avLst/>
          </a:prstGeom>
          <a:solidFill>
            <a:srgbClr val="76B8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PLANO COMPLETO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Oferece proteção para os danos materiais ou acidentes não garantidos nas coberturas básicas:</a:t>
            </a: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Roubo e furto qualificado</a:t>
            </a: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Furto simples</a:t>
            </a: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Incêndio e Explosão</a:t>
            </a: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Danos Elétricos</a:t>
            </a: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Queda Acidental</a:t>
            </a: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Outros Riscos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041D41D-A9D8-352B-04FE-3AE0D38677F9}"/>
              </a:ext>
            </a:extLst>
          </p:cNvPr>
          <p:cNvSpPr/>
          <p:nvPr/>
        </p:nvSpPr>
        <p:spPr>
          <a:xfrm>
            <a:off x="903826" y="1873264"/>
            <a:ext cx="3146325" cy="3567900"/>
          </a:xfrm>
          <a:prstGeom prst="roundRect">
            <a:avLst/>
          </a:prstGeom>
          <a:solidFill>
            <a:srgbClr val="A7D7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PLANO BÁSICO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Oferece proteção contra os seguintes tipos de ocorrência: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Roubo e furto qualificado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Furto simples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Incêndio e Explosão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Danos Elétricos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Queda Acidental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F4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F4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Não há cobertura para desgaste de bateria.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6F0353B-A315-9A16-C67A-2607AE6D99A8}"/>
              </a:ext>
            </a:extLst>
          </p:cNvPr>
          <p:cNvSpPr/>
          <p:nvPr/>
        </p:nvSpPr>
        <p:spPr>
          <a:xfrm>
            <a:off x="7929590" y="1890916"/>
            <a:ext cx="3146325" cy="3575388"/>
          </a:xfrm>
          <a:prstGeom prst="roundRect">
            <a:avLst/>
          </a:prstGeom>
          <a:solidFill>
            <a:srgbClr val="2A7C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8E86C8E-5A35-10B9-F23E-78CBF2A2CD1D}"/>
              </a:ext>
            </a:extLst>
          </p:cNvPr>
          <p:cNvSpPr txBox="1"/>
          <p:nvPr/>
        </p:nvSpPr>
        <p:spPr>
          <a:xfrm>
            <a:off x="8110299" y="1909578"/>
            <a:ext cx="2836122" cy="191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PLANO FRANQUIA ZERO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Oferece além das coberturas do plano completo, a franquia zero para a maioria dos tipos de ocorrência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áfico 18" descr="Aviso com preenchimento sólido">
            <a:extLst>
              <a:ext uri="{FF2B5EF4-FFF2-40B4-BE49-F238E27FC236}">
                <a16:creationId xmlns:a16="http://schemas.microsoft.com/office/drawing/2014/main" id="{DB2B5734-B388-C282-E204-19789A87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665" y="5762647"/>
            <a:ext cx="635185" cy="635185"/>
          </a:xfrm>
          <a:prstGeom prst="rect">
            <a:avLst/>
          </a:prstGeom>
        </p:spPr>
      </p:pic>
      <p:pic>
        <p:nvPicPr>
          <p:cNvPr id="5" name="Gráfico 4" descr="Aviso com preenchimento sólido">
            <a:extLst>
              <a:ext uri="{FF2B5EF4-FFF2-40B4-BE49-F238E27FC236}">
                <a16:creationId xmlns:a16="http://schemas.microsoft.com/office/drawing/2014/main" id="{B447FDA3-D073-1A3B-0934-C48B233A1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3432" y="5034653"/>
            <a:ext cx="198404" cy="19840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A1A0E8-7ED7-50F2-9F1E-008FD9663365}"/>
              </a:ext>
            </a:extLst>
          </p:cNvPr>
          <p:cNvSpPr txBox="1"/>
          <p:nvPr/>
        </p:nvSpPr>
        <p:spPr>
          <a:xfrm>
            <a:off x="1203850" y="5832235"/>
            <a:ext cx="852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Para solicitação da proteção de equipamentos, a taxa é de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3,5%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sobre o valor da cobertura solicitada.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Myriad Pro" panose="020B0503030403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3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7911507-9CFE-C303-193C-679E4E751D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D4ED413-FFB1-868D-25C1-0CA1625001ED}"/>
              </a:ext>
            </a:extLst>
          </p:cNvPr>
          <p:cNvSpPr/>
          <p:nvPr/>
        </p:nvSpPr>
        <p:spPr>
          <a:xfrm>
            <a:off x="0" y="1672100"/>
            <a:ext cx="12191999" cy="5206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EFA305-5250-4C5C-09AF-7047F89DF792}"/>
              </a:ext>
            </a:extLst>
          </p:cNvPr>
          <p:cNvSpPr txBox="1"/>
          <p:nvPr/>
        </p:nvSpPr>
        <p:spPr>
          <a:xfrm>
            <a:off x="337458" y="304588"/>
            <a:ext cx="9535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548C7319-F5C7-838E-59B7-3A9C834A19D7}"/>
              </a:ext>
            </a:extLst>
          </p:cNvPr>
          <p:cNvSpPr/>
          <p:nvPr/>
        </p:nvSpPr>
        <p:spPr>
          <a:xfrm>
            <a:off x="825845" y="1411126"/>
            <a:ext cx="5543193" cy="544286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5F60A2-765F-BB45-15CE-0ED44FA234BB}"/>
              </a:ext>
            </a:extLst>
          </p:cNvPr>
          <p:cNvSpPr txBox="1"/>
          <p:nvPr/>
        </p:nvSpPr>
        <p:spPr>
          <a:xfrm>
            <a:off x="937510" y="1441267"/>
            <a:ext cx="637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Myriad Pro Light" panose="020B0603030403020204" pitchFamily="34" charset="0"/>
              </a:rPr>
              <a:t>Procedimentos em caso de ocorrências: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AF3205B-29D1-2698-3C8C-F2B8943AFBD2}"/>
              </a:ext>
            </a:extLst>
          </p:cNvPr>
          <p:cNvSpPr txBox="1"/>
          <p:nvPr/>
        </p:nvSpPr>
        <p:spPr>
          <a:xfrm>
            <a:off x="2248329" y="4020624"/>
            <a:ext cx="5355855" cy="726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prazo para a comunicação de sinistro é de no máximo </a:t>
            </a:r>
            <a:r>
              <a:rPr lang="pt-BR" sz="20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dias </a:t>
            </a:r>
            <a:r>
              <a:rPr lang="pt-BR" sz="2000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o ocorrido.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CAC7176-43D8-129B-F396-440E661EA268}"/>
              </a:ext>
            </a:extLst>
          </p:cNvPr>
          <p:cNvSpPr txBox="1"/>
          <p:nvPr/>
        </p:nvSpPr>
        <p:spPr>
          <a:xfrm>
            <a:off x="177041" y="2112378"/>
            <a:ext cx="2626325" cy="15567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9600" kern="100">
                <a:solidFill>
                  <a:srgbClr val="2A7C97"/>
                </a:solidFill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endParaRPr lang="pt-BR" sz="9600" kern="100">
              <a:solidFill>
                <a:srgbClr val="2A7C97"/>
              </a:solidFill>
              <a:effectLst/>
              <a:latin typeface="Myriad Pro SemiExt" panose="020B0505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382B0D-137E-2656-625C-6C5AF01CD9C1}"/>
              </a:ext>
            </a:extLst>
          </p:cNvPr>
          <p:cNvSpPr txBox="1"/>
          <p:nvPr/>
        </p:nvSpPr>
        <p:spPr>
          <a:xfrm>
            <a:off x="79132" y="5063575"/>
            <a:ext cx="2626325" cy="15567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9600" kern="100" dirty="0">
                <a:solidFill>
                  <a:srgbClr val="2A7C97"/>
                </a:solidFill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03</a:t>
            </a:r>
            <a:endParaRPr lang="pt-BR" sz="9600" kern="100" dirty="0">
              <a:solidFill>
                <a:srgbClr val="2A7C97"/>
              </a:solidFill>
              <a:effectLst/>
              <a:latin typeface="Myriad Pro SemiExt" panose="020B0505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D72B247-41B9-943F-596E-7F360CD178FC}"/>
              </a:ext>
            </a:extLst>
          </p:cNvPr>
          <p:cNvSpPr txBox="1"/>
          <p:nvPr/>
        </p:nvSpPr>
        <p:spPr>
          <a:xfrm>
            <a:off x="2248329" y="5504304"/>
            <a:ext cx="5064638" cy="745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Envio das documentações necessárias para a análise da ocorrência.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869A90-D963-3160-FAEE-0D06F6771687}"/>
              </a:ext>
            </a:extLst>
          </p:cNvPr>
          <p:cNvSpPr txBox="1"/>
          <p:nvPr/>
        </p:nvSpPr>
        <p:spPr>
          <a:xfrm>
            <a:off x="2248329" y="2463916"/>
            <a:ext cx="5355855" cy="745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ocorrências devem ser comunicadas através do Sistema.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22A9B5-9D32-165D-7868-F6D3301603AD}"/>
              </a:ext>
            </a:extLst>
          </p:cNvPr>
          <p:cNvSpPr txBox="1"/>
          <p:nvPr/>
        </p:nvSpPr>
        <p:spPr>
          <a:xfrm>
            <a:off x="79133" y="3561043"/>
            <a:ext cx="2626325" cy="15567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9600" kern="100" dirty="0">
                <a:solidFill>
                  <a:srgbClr val="2A7C97"/>
                </a:solidFill>
                <a:latin typeface="Myriad Pro SemiExt" panose="020B0505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endParaRPr lang="pt-BR" sz="9600" kern="100" dirty="0">
              <a:solidFill>
                <a:srgbClr val="2A7C97"/>
              </a:solidFill>
              <a:effectLst/>
              <a:latin typeface="Myriad Pro SemiExt" panose="020B0505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31CC8A83-BB9B-6BF7-9618-E3EA8F0C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228" y="63371"/>
            <a:ext cx="905347" cy="9053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A5B3488-D424-5811-3C53-EBFD17F8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84" y="2373579"/>
            <a:ext cx="4365857" cy="25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07C59-06F7-A5A3-2871-CE044F27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C03A2EE-C117-066D-8FCF-BD1FA2E9BC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E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244C064-1D0F-8089-90EF-8C9F8AC2F1FF}"/>
              </a:ext>
            </a:extLst>
          </p:cNvPr>
          <p:cNvSpPr/>
          <p:nvPr/>
        </p:nvSpPr>
        <p:spPr>
          <a:xfrm>
            <a:off x="0" y="1672100"/>
            <a:ext cx="12191999" cy="5206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tângulo 14">
            <a:extLst>
              <a:ext uri="{FF2B5EF4-FFF2-40B4-BE49-F238E27FC236}">
                <a16:creationId xmlns:a16="http://schemas.microsoft.com/office/drawing/2014/main" id="{FEB05F9A-08BC-8D29-63BD-F8A8BF7657FD}"/>
              </a:ext>
            </a:extLst>
          </p:cNvPr>
          <p:cNvSpPr/>
          <p:nvPr/>
        </p:nvSpPr>
        <p:spPr>
          <a:xfrm>
            <a:off x="0" y="5247716"/>
            <a:ext cx="12192000" cy="165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7E62F1-8A30-57EF-46C2-FAB54B39EEDF}"/>
              </a:ext>
            </a:extLst>
          </p:cNvPr>
          <p:cNvSpPr txBox="1"/>
          <p:nvPr/>
        </p:nvSpPr>
        <p:spPr>
          <a:xfrm>
            <a:off x="337458" y="304588"/>
            <a:ext cx="9535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Myriad Pro SemiExt" panose="020B0505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PROTEÇÃO PARA EQUIPAMENTOS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FAD60114-C2EA-580B-69F5-D0A991941E74}"/>
              </a:ext>
            </a:extLst>
          </p:cNvPr>
          <p:cNvSpPr/>
          <p:nvPr/>
        </p:nvSpPr>
        <p:spPr>
          <a:xfrm>
            <a:off x="825845" y="1411126"/>
            <a:ext cx="3987695" cy="544286"/>
          </a:xfrm>
          <a:prstGeom prst="round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E7674B-3AE6-71B5-918B-47E6FE8D9F62}"/>
              </a:ext>
            </a:extLst>
          </p:cNvPr>
          <p:cNvSpPr txBox="1"/>
          <p:nvPr/>
        </p:nvSpPr>
        <p:spPr>
          <a:xfrm>
            <a:off x="854010" y="1452436"/>
            <a:ext cx="637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Myriad Pro" panose="020B0503030403020204" pitchFamily="34" charset="0"/>
              </a:rPr>
              <a:t>Documentações necessárias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6A6DF6D-2C0D-7FC4-3C53-3A5C4B80AB52}"/>
              </a:ext>
            </a:extLst>
          </p:cNvPr>
          <p:cNvSpPr txBox="1"/>
          <p:nvPr/>
        </p:nvSpPr>
        <p:spPr>
          <a:xfrm>
            <a:off x="825845" y="2086172"/>
            <a:ext cx="5758542" cy="745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solidFill>
                  <a:schemeClr val="accent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Algumas das documentações necessárias para a análise da ocorrência.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1415F7-B223-96E9-732E-58935E4F9A04}"/>
              </a:ext>
            </a:extLst>
          </p:cNvPr>
          <p:cNvSpPr txBox="1"/>
          <p:nvPr/>
        </p:nvSpPr>
        <p:spPr>
          <a:xfrm>
            <a:off x="899985" y="3024076"/>
            <a:ext cx="5380045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0" i="0" u="none" strike="noStrike" baseline="0" noProof="0" dirty="0">
                <a:solidFill>
                  <a:srgbClr val="4A5472"/>
                </a:solidFill>
                <a:latin typeface="Myriad Pro"/>
              </a:rPr>
              <a:t>Boletim de Ocorrência Policial (BO);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0" i="0" u="none" strike="noStrike" baseline="0" noProof="0" dirty="0">
                <a:solidFill>
                  <a:srgbClr val="4A5472"/>
                </a:solidFill>
                <a:latin typeface="Myriad Pro"/>
              </a:rPr>
              <a:t>Fotos do arrombamento (quando houver);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i="0" u="none" strike="noStrike" baseline="0" noProof="0" dirty="0">
                <a:solidFill>
                  <a:srgbClr val="4A5472"/>
                </a:solidFill>
                <a:latin typeface="Myriad Pro"/>
              </a:rPr>
              <a:t>Laudo </a:t>
            </a:r>
            <a:r>
              <a:rPr lang="pt-BR" b="1" noProof="0" dirty="0">
                <a:solidFill>
                  <a:srgbClr val="4A5472"/>
                </a:solidFill>
                <a:latin typeface="Myriad Pro"/>
              </a:rPr>
              <a:t>técnico assinado</a:t>
            </a:r>
            <a:r>
              <a:rPr lang="pt-BR" noProof="0" dirty="0">
                <a:solidFill>
                  <a:srgbClr val="4A5472"/>
                </a:solidFill>
                <a:latin typeface="Myriad Pro"/>
              </a:rPr>
              <a:t>.</a:t>
            </a:r>
            <a:endParaRPr lang="pt-BR" sz="1800" b="0" i="0" u="none" strike="noStrike" baseline="0" noProof="0" dirty="0">
              <a:solidFill>
                <a:srgbClr val="4A5472"/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0" i="0" u="none" strike="noStrike" baseline="0" noProof="0" dirty="0">
                <a:solidFill>
                  <a:srgbClr val="4A5472"/>
                </a:solidFill>
                <a:latin typeface="Myriad Pro"/>
              </a:rPr>
              <a:t>Fotos do bem </a:t>
            </a:r>
            <a:r>
              <a:rPr lang="pt-BR" sz="1800" b="0" i="0" u="none" strike="noStrike" baseline="0" noProof="0" dirty="0" err="1">
                <a:solidFill>
                  <a:srgbClr val="4A5472"/>
                </a:solidFill>
                <a:latin typeface="Myriad Pro"/>
              </a:rPr>
              <a:t>daniﬁcado</a:t>
            </a:r>
            <a:r>
              <a:rPr lang="pt-BR" sz="1800" b="0" i="0" u="none" strike="noStrike" baseline="0" noProof="0" dirty="0">
                <a:solidFill>
                  <a:srgbClr val="4A5472"/>
                </a:solidFill>
                <a:latin typeface="Myriad Pro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0" i="0" u="none" strike="noStrike" baseline="0" noProof="0" dirty="0">
                <a:solidFill>
                  <a:srgbClr val="4A5472"/>
                </a:solidFill>
                <a:latin typeface="Myriad Pro"/>
              </a:rPr>
              <a:t>2 (dois) orçamentos do conserto do equipamento ou 2 (dois) orçamentos de reposição do equipamento </a:t>
            </a:r>
            <a:r>
              <a:rPr lang="pt-BR" sz="1800" b="0" i="0" u="none" strike="noStrike" baseline="0" noProof="0" dirty="0" err="1">
                <a:solidFill>
                  <a:srgbClr val="4A5472"/>
                </a:solidFill>
                <a:latin typeface="Myriad Pro"/>
              </a:rPr>
              <a:t>daniﬁcado</a:t>
            </a:r>
            <a:r>
              <a:rPr lang="pt-BR" noProof="0" dirty="0">
                <a:solidFill>
                  <a:srgbClr val="4A5472"/>
                </a:solidFill>
                <a:latin typeface="Myriad Pro"/>
              </a:rPr>
              <a:t>;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4E73B6-B1EF-59EE-AD91-1CF8FF94B1C5}"/>
              </a:ext>
            </a:extLst>
          </p:cNvPr>
          <p:cNvSpPr txBox="1"/>
          <p:nvPr/>
        </p:nvSpPr>
        <p:spPr>
          <a:xfrm>
            <a:off x="1573649" y="5556706"/>
            <a:ext cx="502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0" u="none" strike="noStrike" baseline="0" dirty="0">
                <a:solidFill>
                  <a:srgbClr val="4A5472"/>
                </a:solidFill>
                <a:latin typeface="Myriad Pro" panose="020B0503030403020204" pitchFamily="34" charset="0"/>
              </a:rPr>
              <a:t>Podem ser solicitados documentos adicionais para </a:t>
            </a:r>
            <a:r>
              <a:rPr lang="pt-BR" sz="1800" i="0" u="none" strike="noStrike" baseline="0" dirty="0" err="1">
                <a:solidFill>
                  <a:srgbClr val="4A5472"/>
                </a:solidFill>
                <a:latin typeface="Myriad Pro" panose="020B0503030403020204" pitchFamily="34" charset="0"/>
              </a:rPr>
              <a:t>ﬁnalização</a:t>
            </a:r>
            <a:r>
              <a:rPr lang="pt-BR" sz="1800" i="0" u="none" strike="noStrike" baseline="0" dirty="0">
                <a:solidFill>
                  <a:srgbClr val="4A5472"/>
                </a:solidFill>
                <a:latin typeface="Myriad Pro" panose="020B0503030403020204" pitchFamily="34" charset="0"/>
              </a:rPr>
              <a:t> de análise do processo.</a:t>
            </a:r>
            <a:endParaRPr lang="pt-BR" sz="2000" kern="100" dirty="0">
              <a:solidFill>
                <a:schemeClr val="accent1">
                  <a:lumMod val="50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 descr="A person typing on a computer keyboard&#10;&#10;Description automatically generated">
            <a:extLst>
              <a:ext uri="{FF2B5EF4-FFF2-40B4-BE49-F238E27FC236}">
                <a16:creationId xmlns:a16="http://schemas.microsoft.com/office/drawing/2014/main" id="{95C77AD9-FB79-E580-01C6-7A0B3F271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68" y="416762"/>
            <a:ext cx="3879608" cy="6003183"/>
          </a:xfrm>
          <a:prstGeom prst="rect">
            <a:avLst/>
          </a:prstGeom>
        </p:spPr>
      </p:pic>
      <p:pic>
        <p:nvPicPr>
          <p:cNvPr id="3" name="Imagem 2" descr="Ícone&#10;&#10;O conteúdo gerado por IA pode estar incorreto.">
            <a:extLst>
              <a:ext uri="{FF2B5EF4-FFF2-40B4-BE49-F238E27FC236}">
                <a16:creationId xmlns:a16="http://schemas.microsoft.com/office/drawing/2014/main" id="{DA1C4A4D-6892-4917-42E5-48407B211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4228" y="63371"/>
            <a:ext cx="905347" cy="905347"/>
          </a:xfrm>
          <a:prstGeom prst="rect">
            <a:avLst/>
          </a:prstGeom>
        </p:spPr>
      </p:pic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FA4868FA-4D62-697E-DE25-D25344A8A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601" y="5527344"/>
            <a:ext cx="696404" cy="6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815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8aaea2-9d7d-4281-8d47-9e2b3be892e4">
      <Terms xmlns="http://schemas.microsoft.com/office/infopath/2007/PartnerControls"/>
    </lcf76f155ced4ddcb4097134ff3c332f>
    <TaxCatchAll xmlns="d0175992-97a3-4e77-ad5e-e0676117b54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5782D4F9FC5E47AD73A06E155C692F" ma:contentTypeVersion="13" ma:contentTypeDescription="Crie um novo documento." ma:contentTypeScope="" ma:versionID="73ca8d14ceed22898254898c763fdc3a">
  <xsd:schema xmlns:xsd="http://www.w3.org/2001/XMLSchema" xmlns:xs="http://www.w3.org/2001/XMLSchema" xmlns:p="http://schemas.microsoft.com/office/2006/metadata/properties" xmlns:ns2="1f8aaea2-9d7d-4281-8d47-9e2b3be892e4" xmlns:ns3="d0175992-97a3-4e77-ad5e-e0676117b54e" targetNamespace="http://schemas.microsoft.com/office/2006/metadata/properties" ma:root="true" ma:fieldsID="1cd1e91c7d6e5fb738521244d7f83de2" ns2:_="" ns3:_="">
    <xsd:import namespace="1f8aaea2-9d7d-4281-8d47-9e2b3be892e4"/>
    <xsd:import namespace="d0175992-97a3-4e77-ad5e-e0676117b5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aaea2-9d7d-4281-8d47-9e2b3be89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75992-97a3-4e77-ad5e-e0676117b54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9462c0b-f1a8-4ef0-bc70-e081c399e246}" ma:internalName="TaxCatchAll" ma:showField="CatchAllData" ma:web="d0175992-97a3-4e77-ad5e-e0676117b5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6FEFB-46AD-4A54-BEDA-F376B72850DC}">
  <ds:schemaRefs>
    <ds:schemaRef ds:uri="02af4073-a7f0-4bd5-ba22-ced5a0c3f031"/>
    <ds:schemaRef ds:uri="1f8aaea2-9d7d-4281-8d47-9e2b3be892e4"/>
    <ds:schemaRef ds:uri="c9c92f54-b6f1-4edb-9ded-3a5083610f00"/>
    <ds:schemaRef ds:uri="d0175992-97a3-4e77-ad5e-e0676117b54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550DFE-1934-4D81-A9BB-E22B65E34A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D74EBC-7E1C-47F3-81B6-23B668BA261B}">
  <ds:schemaRefs>
    <ds:schemaRef ds:uri="1f8aaea2-9d7d-4281-8d47-9e2b3be892e4"/>
    <ds:schemaRef ds:uri="d0175992-97a3-4e77-ad5e-e0676117b5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887</Words>
  <Application>Microsoft Office PowerPoint</Application>
  <PresentationFormat>Widescreen</PresentationFormat>
  <Paragraphs>116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Myriad Pro</vt:lpstr>
      <vt:lpstr>Myriad Pro Light</vt:lpstr>
      <vt:lpstr>Myriad Pro SemiExt</vt:lpstr>
      <vt:lpstr>Symbol</vt:lpstr>
      <vt:lpstr>Wingdings</vt:lpstr>
      <vt:lpstr>Tema do Office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Polliny Pacheco</dc:creator>
  <cp:lastModifiedBy>SPA - Renato Delgado Junior</cp:lastModifiedBy>
  <cp:revision>7</cp:revision>
  <dcterms:created xsi:type="dcterms:W3CDTF">2022-04-21T19:41:23Z</dcterms:created>
  <dcterms:modified xsi:type="dcterms:W3CDTF">2026-03-14T11:16:17Z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0x010100CA5782D4F9FC5E47AD73A06E155C692F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SharedWithUsers">
    <vt:lpwstr>771;#DSA - Tradução;#80;#ARM SA - Loren Almeida;#15;#ARM SA - Elisa Tavora</vt:lpwstr>
  </property>
</Properties>
</file>