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8"/>
  </p:notesMasterIdLst>
  <p:sldIdLst>
    <p:sldId id="269" r:id="rId5"/>
    <p:sldId id="350" r:id="rId6"/>
    <p:sldId id="260" r:id="rId7"/>
    <p:sldId id="343" r:id="rId8"/>
    <p:sldId id="358" r:id="rId9"/>
    <p:sldId id="257" r:id="rId10"/>
    <p:sldId id="357" r:id="rId11"/>
    <p:sldId id="359" r:id="rId12"/>
    <p:sldId id="360" r:id="rId13"/>
    <p:sldId id="391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263" r:id="rId22"/>
    <p:sldId id="347" r:id="rId23"/>
    <p:sldId id="369" r:id="rId24"/>
    <p:sldId id="351" r:id="rId25"/>
    <p:sldId id="386" r:id="rId26"/>
    <p:sldId id="342" r:id="rId2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Light" panose="020B0306030504020204" pitchFamily="34" charset="0"/>
      <p:regular r:id="rId33"/>
      <p:italic r:id="rId34"/>
    </p:embeddedFont>
    <p:embeddedFont>
      <p:font typeface="Open Sans Medium" panose="020B0604020202020204" charset="0"/>
      <p:regular r:id="rId35"/>
      <p:italic r:id="rId36"/>
    </p:embeddedFont>
    <p:embeddedFont>
      <p:font typeface="Open Sans SemiBold" panose="020B0706030804020204" pitchFamily="3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A - Renato Delgado Junior" userId="f01193f9-5e5b-4de2-a0e6-87dba68e7866" providerId="ADAL" clId="{9B389F14-E0C8-4DA6-A475-ABA4169F99C3}"/>
    <pc:docChg chg="undo custSel addSld delSld modSld sldOrd">
      <pc:chgData name="SPA - Renato Delgado Junior" userId="f01193f9-5e5b-4de2-a0e6-87dba68e7866" providerId="ADAL" clId="{9B389F14-E0C8-4DA6-A475-ABA4169F99C3}" dt="2026-03-14T11:10:27.593" v="2707" actId="20577"/>
      <pc:docMkLst>
        <pc:docMk/>
      </pc:docMkLst>
      <pc:sldChg chg="delSp modSp mod delAnim modAnim">
        <pc:chgData name="SPA - Renato Delgado Junior" userId="f01193f9-5e5b-4de2-a0e6-87dba68e7866" providerId="ADAL" clId="{9B389F14-E0C8-4DA6-A475-ABA4169F99C3}" dt="2026-03-07T01:00:08.969" v="1342"/>
        <pc:sldMkLst>
          <pc:docMk/>
          <pc:sldMk cId="0" sldId="257"/>
        </pc:sldMkLst>
      </pc:sldChg>
      <pc:sldChg chg="modSp mod">
        <pc:chgData name="SPA - Renato Delgado Junior" userId="f01193f9-5e5b-4de2-a0e6-87dba68e7866" providerId="ADAL" clId="{9B389F14-E0C8-4DA6-A475-ABA4169F99C3}" dt="2026-03-14T11:10:27.593" v="2707" actId="20577"/>
        <pc:sldMkLst>
          <pc:docMk/>
          <pc:sldMk cId="0" sldId="260"/>
        </pc:sldMkLst>
        <pc:spChg chg="mod">
          <ac:chgData name="SPA - Renato Delgado Junior" userId="f01193f9-5e5b-4de2-a0e6-87dba68e7866" providerId="ADAL" clId="{9B389F14-E0C8-4DA6-A475-ABA4169F99C3}" dt="2026-03-14T11:10:27.593" v="2707" actId="20577"/>
          <ac:spMkLst>
            <pc:docMk/>
            <pc:sldMk cId="0" sldId="260"/>
            <ac:spMk id="95" creationId="{00000000-0000-0000-0000-000000000000}"/>
          </ac:spMkLst>
        </pc:spChg>
        <pc:spChg chg="mod">
          <ac:chgData name="SPA - Renato Delgado Junior" userId="f01193f9-5e5b-4de2-a0e6-87dba68e7866" providerId="ADAL" clId="{9B389F14-E0C8-4DA6-A475-ABA4169F99C3}" dt="2026-03-06T13:51:50.850" v="11" actId="1076"/>
          <ac:spMkLst>
            <pc:docMk/>
            <pc:sldMk cId="0" sldId="260"/>
            <ac:spMk id="96" creationId="{00000000-0000-0000-0000-000000000000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45:53.392" v="2563" actId="207"/>
        <pc:sldMkLst>
          <pc:docMk/>
          <pc:sldMk cId="0" sldId="263"/>
        </pc:sldMkLst>
        <pc:spChg chg="mod">
          <ac:chgData name="SPA - Renato Delgado Junior" userId="f01193f9-5e5b-4de2-a0e6-87dba68e7866" providerId="ADAL" clId="{9B389F14-E0C8-4DA6-A475-ABA4169F99C3}" dt="2026-03-07T01:34:57.750" v="2112" actId="1076"/>
          <ac:spMkLst>
            <pc:docMk/>
            <pc:sldMk cId="0" sldId="263"/>
            <ac:spMk id="2" creationId="{7C281D30-520C-6BD3-D912-2FF428F0B3E8}"/>
          </ac:spMkLst>
        </pc:spChg>
        <pc:spChg chg="mod">
          <ac:chgData name="SPA - Renato Delgado Junior" userId="f01193f9-5e5b-4de2-a0e6-87dba68e7866" providerId="ADAL" clId="{9B389F14-E0C8-4DA6-A475-ABA4169F99C3}" dt="2026-03-07T01:35:10.344" v="2113" actId="1076"/>
          <ac:spMkLst>
            <pc:docMk/>
            <pc:sldMk cId="0" sldId="263"/>
            <ac:spMk id="28" creationId="{5396AF35-6856-3DA7-80B6-C351A37DA257}"/>
          </ac:spMkLst>
        </pc:spChg>
        <pc:spChg chg="mod">
          <ac:chgData name="SPA - Renato Delgado Junior" userId="f01193f9-5e5b-4de2-a0e6-87dba68e7866" providerId="ADAL" clId="{9B389F14-E0C8-4DA6-A475-ABA4169F99C3}" dt="2026-03-07T01:35:10.344" v="2113" actId="1076"/>
          <ac:spMkLst>
            <pc:docMk/>
            <pc:sldMk cId="0" sldId="263"/>
            <ac:spMk id="29" creationId="{02E245CD-1058-8685-8846-1AFACF1D8157}"/>
          </ac:spMkLst>
        </pc:spChg>
        <pc:spChg chg="mod">
          <ac:chgData name="SPA - Renato Delgado Junior" userId="f01193f9-5e5b-4de2-a0e6-87dba68e7866" providerId="ADAL" clId="{9B389F14-E0C8-4DA6-A475-ABA4169F99C3}" dt="2026-03-07T01:35:21.090" v="2114" actId="1076"/>
          <ac:spMkLst>
            <pc:docMk/>
            <pc:sldMk cId="0" sldId="263"/>
            <ac:spMk id="30" creationId="{F259122D-D5B5-AC2D-52CF-1E910220CD65}"/>
          </ac:spMkLst>
        </pc:spChg>
        <pc:spChg chg="mod">
          <ac:chgData name="SPA - Renato Delgado Junior" userId="f01193f9-5e5b-4de2-a0e6-87dba68e7866" providerId="ADAL" clId="{9B389F14-E0C8-4DA6-A475-ABA4169F99C3}" dt="2026-03-07T01:45:53.392" v="2563" actId="207"/>
          <ac:spMkLst>
            <pc:docMk/>
            <pc:sldMk cId="0" sldId="263"/>
            <ac:spMk id="31" creationId="{7F40D0DD-D0C9-E514-AC67-DACFB0565EE2}"/>
          </ac:spMkLst>
        </pc:spChg>
        <pc:spChg chg="mod">
          <ac:chgData name="SPA - Renato Delgado Junior" userId="f01193f9-5e5b-4de2-a0e6-87dba68e7866" providerId="ADAL" clId="{9B389F14-E0C8-4DA6-A475-ABA4169F99C3}" dt="2026-03-07T01:36:00.992" v="2187" actId="20577"/>
          <ac:spMkLst>
            <pc:docMk/>
            <pc:sldMk cId="0" sldId="263"/>
            <ac:spMk id="33" creationId="{4AB01C1A-D856-1D57-3FBD-F5BD0C260EC0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6T14:38:06.756" v="792" actId="6549"/>
        <pc:sldMkLst>
          <pc:docMk/>
          <pc:sldMk cId="1234771816" sldId="269"/>
        </pc:sldMkLst>
        <pc:spChg chg="mod">
          <ac:chgData name="SPA - Renato Delgado Junior" userId="f01193f9-5e5b-4de2-a0e6-87dba68e7866" providerId="ADAL" clId="{9B389F14-E0C8-4DA6-A475-ABA4169F99C3}" dt="2026-03-06T14:38:06.756" v="792" actId="6549"/>
          <ac:spMkLst>
            <pc:docMk/>
            <pc:sldMk cId="1234771816" sldId="269"/>
            <ac:spMk id="101" creationId="{9FF4FB97-2F58-1F75-D32F-8CF7550BBD07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0:53:05.426" v="1305" actId="20577"/>
        <pc:sldMkLst>
          <pc:docMk/>
          <pc:sldMk cId="1816320740" sldId="343"/>
        </pc:sldMkLst>
        <pc:spChg chg="mod">
          <ac:chgData name="SPA - Renato Delgado Junior" userId="f01193f9-5e5b-4de2-a0e6-87dba68e7866" providerId="ADAL" clId="{9B389F14-E0C8-4DA6-A475-ABA4169F99C3}" dt="2026-03-07T00:53:05.426" v="1305" actId="20577"/>
          <ac:spMkLst>
            <pc:docMk/>
            <pc:sldMk cId="1816320740" sldId="343"/>
            <ac:spMk id="10" creationId="{D7F1242B-B034-2A3F-639C-C80DF9756036}"/>
          </ac:spMkLst>
        </pc:spChg>
        <pc:spChg chg="mod">
          <ac:chgData name="SPA - Renato Delgado Junior" userId="f01193f9-5e5b-4de2-a0e6-87dba68e7866" providerId="ADAL" clId="{9B389F14-E0C8-4DA6-A475-ABA4169F99C3}" dt="2026-03-07T00:50:08.241" v="1251" actId="20577"/>
          <ac:spMkLst>
            <pc:docMk/>
            <pc:sldMk cId="1816320740" sldId="343"/>
            <ac:spMk id="11" creationId="{B38111A3-1FB3-6D88-D029-71FE2C22355C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46:46.122" v="2654" actId="20577"/>
        <pc:sldMkLst>
          <pc:docMk/>
          <pc:sldMk cId="927162192" sldId="347"/>
        </pc:sldMkLst>
        <pc:spChg chg="mod">
          <ac:chgData name="SPA - Renato Delgado Junior" userId="f01193f9-5e5b-4de2-a0e6-87dba68e7866" providerId="ADAL" clId="{9B389F14-E0C8-4DA6-A475-ABA4169F99C3}" dt="2026-03-07T01:46:46.122" v="2654" actId="20577"/>
          <ac:spMkLst>
            <pc:docMk/>
            <pc:sldMk cId="927162192" sldId="347"/>
            <ac:spMk id="144" creationId="{479924A7-8BCF-5A0B-A9C2-3E00B8337F36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0:44:50.851" v="901" actId="207"/>
        <pc:sldMkLst>
          <pc:docMk/>
          <pc:sldMk cId="1702298210" sldId="350"/>
        </pc:sldMkLst>
        <pc:spChg chg="mod">
          <ac:chgData name="SPA - Renato Delgado Junior" userId="f01193f9-5e5b-4de2-a0e6-87dba68e7866" providerId="ADAL" clId="{9B389F14-E0C8-4DA6-A475-ABA4169F99C3}" dt="2026-03-07T00:44:50.851" v="901" actId="207"/>
          <ac:spMkLst>
            <pc:docMk/>
            <pc:sldMk cId="1702298210" sldId="350"/>
            <ac:spMk id="2" creationId="{C2C45EB3-2FA7-6ADC-2213-6C9AD58A806B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46:31.998" v="2617" actId="20577"/>
        <pc:sldMkLst>
          <pc:docMk/>
          <pc:sldMk cId="1147617541" sldId="351"/>
        </pc:sldMkLst>
        <pc:spChg chg="mod">
          <ac:chgData name="SPA - Renato Delgado Junior" userId="f01193f9-5e5b-4de2-a0e6-87dba68e7866" providerId="ADAL" clId="{9B389F14-E0C8-4DA6-A475-ABA4169F99C3}" dt="2026-03-07T01:46:31.998" v="2617" actId="20577"/>
          <ac:spMkLst>
            <pc:docMk/>
            <pc:sldMk cId="1147617541" sldId="351"/>
            <ac:spMk id="2" creationId="{4498ABC4-DB5B-B2E8-4BD4-C01DFA654E12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05:08.765" v="1388" actId="123"/>
        <pc:sldMkLst>
          <pc:docMk/>
          <pc:sldMk cId="3060982531" sldId="357"/>
        </pc:sldMkLst>
        <pc:spChg chg="mod">
          <ac:chgData name="SPA - Renato Delgado Junior" userId="f01193f9-5e5b-4de2-a0e6-87dba68e7866" providerId="ADAL" clId="{9B389F14-E0C8-4DA6-A475-ABA4169F99C3}" dt="2026-03-07T01:05:08.765" v="1388" actId="123"/>
          <ac:spMkLst>
            <pc:docMk/>
            <pc:sldMk cId="3060982531" sldId="357"/>
            <ac:spMk id="2" creationId="{D29B538D-5FFE-6323-1FFD-BDF1F5CF9422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0:54:15.970" v="1318" actId="20577"/>
        <pc:sldMkLst>
          <pc:docMk/>
          <pc:sldMk cId="3142675944" sldId="358"/>
        </pc:sldMkLst>
        <pc:spChg chg="mod">
          <ac:chgData name="SPA - Renato Delgado Junior" userId="f01193f9-5e5b-4de2-a0e6-87dba68e7866" providerId="ADAL" clId="{9B389F14-E0C8-4DA6-A475-ABA4169F99C3}" dt="2026-03-07T00:54:15.970" v="1318" actId="20577"/>
          <ac:spMkLst>
            <pc:docMk/>
            <pc:sldMk cId="3142675944" sldId="358"/>
            <ac:spMk id="2" creationId="{D192255E-044C-CDA1-04F0-AB26B7A735C8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05:14.371" v="1389" actId="123"/>
        <pc:sldMkLst>
          <pc:docMk/>
          <pc:sldMk cId="703070121" sldId="359"/>
        </pc:sldMkLst>
        <pc:spChg chg="mod">
          <ac:chgData name="SPA - Renato Delgado Junior" userId="f01193f9-5e5b-4de2-a0e6-87dba68e7866" providerId="ADAL" clId="{9B389F14-E0C8-4DA6-A475-ABA4169F99C3}" dt="2026-03-07T01:05:14.371" v="1389" actId="123"/>
          <ac:spMkLst>
            <pc:docMk/>
            <pc:sldMk cId="703070121" sldId="359"/>
            <ac:spMk id="2" creationId="{498B5061-F190-9C16-8C97-5D6A57B8770A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06:12.484" v="1412" actId="20577"/>
        <pc:sldMkLst>
          <pc:docMk/>
          <pc:sldMk cId="669075649" sldId="360"/>
        </pc:sldMkLst>
        <pc:spChg chg="mod">
          <ac:chgData name="SPA - Renato Delgado Junior" userId="f01193f9-5e5b-4de2-a0e6-87dba68e7866" providerId="ADAL" clId="{9B389F14-E0C8-4DA6-A475-ABA4169F99C3}" dt="2026-03-07T01:06:12.484" v="1412" actId="20577"/>
          <ac:spMkLst>
            <pc:docMk/>
            <pc:sldMk cId="669075649" sldId="360"/>
            <ac:spMk id="2" creationId="{436C05BD-9E85-B9F2-5E0E-7DDC54CAC95E}"/>
          </ac:spMkLst>
        </pc:spChg>
        <pc:spChg chg="mod">
          <ac:chgData name="SPA - Renato Delgado Junior" userId="f01193f9-5e5b-4de2-a0e6-87dba68e7866" providerId="ADAL" clId="{9B389F14-E0C8-4DA6-A475-ABA4169F99C3}" dt="2026-03-06T14:35:44.827" v="779" actId="6549"/>
          <ac:spMkLst>
            <pc:docMk/>
            <pc:sldMk cId="669075649" sldId="360"/>
            <ac:spMk id="6" creationId="{93699E4E-FEB8-860B-C743-10B8F4096886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10:56.492" v="1652" actId="20577"/>
        <pc:sldMkLst>
          <pc:docMk/>
          <pc:sldMk cId="1389714472" sldId="361"/>
        </pc:sldMkLst>
        <pc:spChg chg="mod">
          <ac:chgData name="SPA - Renato Delgado Junior" userId="f01193f9-5e5b-4de2-a0e6-87dba68e7866" providerId="ADAL" clId="{9B389F14-E0C8-4DA6-A475-ABA4169F99C3}" dt="2026-03-07T01:10:56.492" v="1652" actId="20577"/>
          <ac:spMkLst>
            <pc:docMk/>
            <pc:sldMk cId="1389714472" sldId="361"/>
            <ac:spMk id="2" creationId="{662AE224-364B-4952-DB02-2280CDDCA1D5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38:34.806" v="2382" actId="20577"/>
        <pc:sldMkLst>
          <pc:docMk/>
          <pc:sldMk cId="3133580638" sldId="362"/>
        </pc:sldMkLst>
        <pc:spChg chg="mod">
          <ac:chgData name="SPA - Renato Delgado Junior" userId="f01193f9-5e5b-4de2-a0e6-87dba68e7866" providerId="ADAL" clId="{9B389F14-E0C8-4DA6-A475-ABA4169F99C3}" dt="2026-03-07T01:38:34.806" v="2382" actId="20577"/>
          <ac:spMkLst>
            <pc:docMk/>
            <pc:sldMk cId="3133580638" sldId="362"/>
            <ac:spMk id="2" creationId="{F18A9E11-A832-ACEF-6108-2499E2A5026C}"/>
          </ac:spMkLst>
        </pc:spChg>
        <pc:cxnChg chg="mod">
          <ac:chgData name="SPA - Renato Delgado Junior" userId="f01193f9-5e5b-4de2-a0e6-87dba68e7866" providerId="ADAL" clId="{9B389F14-E0C8-4DA6-A475-ABA4169F99C3}" dt="2026-03-07T01:12:40.945" v="1791" actId="1076"/>
          <ac:cxnSpMkLst>
            <pc:docMk/>
            <pc:sldMk cId="3133580638" sldId="362"/>
            <ac:cxnSpMk id="7" creationId="{041ECB14-216A-986C-853B-4BD42B8D7F8C}"/>
          </ac:cxnSpMkLst>
        </pc:cxnChg>
      </pc:sldChg>
      <pc:sldChg chg="delSp modSp mod">
        <pc:chgData name="SPA - Renato Delgado Junior" userId="f01193f9-5e5b-4de2-a0e6-87dba68e7866" providerId="ADAL" clId="{9B389F14-E0C8-4DA6-A475-ABA4169F99C3}" dt="2026-03-07T01:20:22.823" v="1896" actId="20577"/>
        <pc:sldMkLst>
          <pc:docMk/>
          <pc:sldMk cId="3317641492" sldId="363"/>
        </pc:sldMkLst>
        <pc:spChg chg="mod">
          <ac:chgData name="SPA - Renato Delgado Junior" userId="f01193f9-5e5b-4de2-a0e6-87dba68e7866" providerId="ADAL" clId="{9B389F14-E0C8-4DA6-A475-ABA4169F99C3}" dt="2026-03-07T01:20:22.823" v="1896" actId="20577"/>
          <ac:spMkLst>
            <pc:docMk/>
            <pc:sldMk cId="3317641492" sldId="363"/>
            <ac:spMk id="2" creationId="{1C8FE6AC-A6B8-DC84-3A71-238C569D1FF0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13:52.168" v="1798" actId="20577"/>
        <pc:sldMkLst>
          <pc:docMk/>
          <pc:sldMk cId="3473549720" sldId="364"/>
        </pc:sldMkLst>
        <pc:spChg chg="mod">
          <ac:chgData name="SPA - Renato Delgado Junior" userId="f01193f9-5e5b-4de2-a0e6-87dba68e7866" providerId="ADAL" clId="{9B389F14-E0C8-4DA6-A475-ABA4169F99C3}" dt="2026-03-07T01:13:52.168" v="1798" actId="20577"/>
          <ac:spMkLst>
            <pc:docMk/>
            <pc:sldMk cId="3473549720" sldId="364"/>
            <ac:spMk id="2" creationId="{A00C79E5-D85B-9D8A-CBDC-B4274535EB7D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22:05.714" v="1958" actId="20577"/>
        <pc:sldMkLst>
          <pc:docMk/>
          <pc:sldMk cId="3146152559" sldId="365"/>
        </pc:sldMkLst>
        <pc:spChg chg="mod">
          <ac:chgData name="SPA - Renato Delgado Junior" userId="f01193f9-5e5b-4de2-a0e6-87dba68e7866" providerId="ADAL" clId="{9B389F14-E0C8-4DA6-A475-ABA4169F99C3}" dt="2026-03-07T01:22:05.714" v="1958" actId="20577"/>
          <ac:spMkLst>
            <pc:docMk/>
            <pc:sldMk cId="3146152559" sldId="365"/>
            <ac:spMk id="2" creationId="{CE59525A-5B25-68DC-8DF0-20589AAFF07A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25:01.197" v="2043" actId="20577"/>
        <pc:sldMkLst>
          <pc:docMk/>
          <pc:sldMk cId="2061582362" sldId="366"/>
        </pc:sldMkLst>
        <pc:spChg chg="mod">
          <ac:chgData name="SPA - Renato Delgado Junior" userId="f01193f9-5e5b-4de2-a0e6-87dba68e7866" providerId="ADAL" clId="{9B389F14-E0C8-4DA6-A475-ABA4169F99C3}" dt="2026-03-07T01:25:01.197" v="2043" actId="20577"/>
          <ac:spMkLst>
            <pc:docMk/>
            <pc:sldMk cId="2061582362" sldId="366"/>
            <ac:spMk id="2" creationId="{17A3C98A-E431-1629-80FF-2B781B05D239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34:37.010" v="2111" actId="20577"/>
        <pc:sldMkLst>
          <pc:docMk/>
          <pc:sldMk cId="150449330" sldId="367"/>
        </pc:sldMkLst>
        <pc:spChg chg="mod">
          <ac:chgData name="SPA - Renato Delgado Junior" userId="f01193f9-5e5b-4de2-a0e6-87dba68e7866" providerId="ADAL" clId="{9B389F14-E0C8-4DA6-A475-ABA4169F99C3}" dt="2026-03-07T01:34:37.010" v="2111" actId="20577"/>
          <ac:spMkLst>
            <pc:docMk/>
            <pc:sldMk cId="150449330" sldId="367"/>
            <ac:spMk id="2" creationId="{8E6B0979-382E-1E65-764F-E301B2B6798A}"/>
          </ac:spMkLst>
        </pc:spChg>
        <pc:spChg chg="mod">
          <ac:chgData name="SPA - Renato Delgado Junior" userId="f01193f9-5e5b-4de2-a0e6-87dba68e7866" providerId="ADAL" clId="{9B389F14-E0C8-4DA6-A475-ABA4169F99C3}" dt="2026-03-07T01:30:45.601" v="2069" actId="1076"/>
          <ac:spMkLst>
            <pc:docMk/>
            <pc:sldMk cId="150449330" sldId="367"/>
            <ac:spMk id="6" creationId="{370E7200-1B51-D5AF-B2A6-0D8EDB9DA71A}"/>
          </ac:spMkLst>
        </pc:spChg>
      </pc:sldChg>
      <pc:sldChg chg="modSp mod">
        <pc:chgData name="SPA - Renato Delgado Junior" userId="f01193f9-5e5b-4de2-a0e6-87dba68e7866" providerId="ADAL" clId="{9B389F14-E0C8-4DA6-A475-ABA4169F99C3}" dt="2026-03-07T01:46:16.171" v="2600" actId="20577"/>
        <pc:sldMkLst>
          <pc:docMk/>
          <pc:sldMk cId="132709738" sldId="369"/>
        </pc:sldMkLst>
        <pc:spChg chg="mod">
          <ac:chgData name="SPA - Renato Delgado Junior" userId="f01193f9-5e5b-4de2-a0e6-87dba68e7866" providerId="ADAL" clId="{9B389F14-E0C8-4DA6-A475-ABA4169F99C3}" dt="2026-03-07T01:46:16.171" v="2600" actId="20577"/>
          <ac:spMkLst>
            <pc:docMk/>
            <pc:sldMk cId="132709738" sldId="369"/>
            <ac:spMk id="2" creationId="{AB204C08-40F8-8998-40F2-CB48D5CE612E}"/>
          </ac:spMkLst>
        </pc:spChg>
      </pc:sldChg>
      <pc:sldChg chg="modSp add mod">
        <pc:chgData name="SPA - Renato Delgado Junior" userId="f01193f9-5e5b-4de2-a0e6-87dba68e7866" providerId="ADAL" clId="{9B389F14-E0C8-4DA6-A475-ABA4169F99C3}" dt="2026-03-07T01:07:04.051" v="1432" actId="20577"/>
        <pc:sldMkLst>
          <pc:docMk/>
          <pc:sldMk cId="1018917299" sldId="391"/>
        </pc:sldMkLst>
        <pc:spChg chg="mod">
          <ac:chgData name="SPA - Renato Delgado Junior" userId="f01193f9-5e5b-4de2-a0e6-87dba68e7866" providerId="ADAL" clId="{9B389F14-E0C8-4DA6-A475-ABA4169F99C3}" dt="2026-03-07T01:07:04.051" v="1432" actId="20577"/>
          <ac:spMkLst>
            <pc:docMk/>
            <pc:sldMk cId="1018917299" sldId="391"/>
            <ac:spMk id="2" creationId="{2627BF28-7C4C-7A6C-5DA2-4A87658C5B89}"/>
          </ac:spMkLst>
        </pc:spChg>
        <pc:spChg chg="mod">
          <ac:chgData name="SPA - Renato Delgado Junior" userId="f01193f9-5e5b-4de2-a0e6-87dba68e7866" providerId="ADAL" clId="{9B389F14-E0C8-4DA6-A475-ABA4169F99C3}" dt="2026-03-06T14:35:48.338" v="780" actId="6549"/>
          <ac:spMkLst>
            <pc:docMk/>
            <pc:sldMk cId="1018917299" sldId="391"/>
            <ac:spMk id="6" creationId="{39CCF9F6-4F63-50B6-AC35-44866C071B8E}"/>
          </ac:spMkLst>
        </pc:spChg>
      </pc:sldChg>
      <pc:sldMasterChg chg="delSldLayout">
        <pc:chgData name="SPA - Renato Delgado Junior" userId="f01193f9-5e5b-4de2-a0e6-87dba68e7866" providerId="ADAL" clId="{9B389F14-E0C8-4DA6-A475-ABA4169F99C3}" dt="2026-03-06T14:17:09.681" v="669" actId="47"/>
        <pc:sldMasterMkLst>
          <pc:docMk/>
          <pc:sldMasterMk cId="0" sldId="2147483659"/>
        </pc:sldMasterMkLst>
      </pc:sldMasterChg>
    </pc:docChg>
  </pc:docChgLst>
  <pc:docChgLst>
    <pc:chgData name="SPA - Loren Almeida Lima" userId="S::loren.almeida@spadsa.org::b5a9cd60-b565-4989-9a53-9aef79a15573" providerId="AD" clId="Web-{7FB93121-AA9E-8E9C-FCB2-4187E5AA2DCF}"/>
    <pc:docChg chg="modSld">
      <pc:chgData name="SPA - Loren Almeida Lima" userId="S::loren.almeida@spadsa.org::b5a9cd60-b565-4989-9a53-9aef79a15573" providerId="AD" clId="Web-{7FB93121-AA9E-8E9C-FCB2-4187E5AA2DCF}" dt="2026-02-13T13:07:14.654" v="0" actId="20577"/>
      <pc:docMkLst>
        <pc:docMk/>
      </pc:docMkLst>
    </pc:docChg>
  </pc:docChgLst>
  <pc:docChgLst>
    <pc:chgData name="SPA - Elisa Santana Távora de Oliveira" userId="S::elisa.tavora@spadsa.org::3f7510c4-31ea-42b1-a2b1-45c3393ef3b0" providerId="AD" clId="Web-{722C41C7-001D-EC68-0929-31A37E673118}"/>
    <pc:docChg chg="addSld delSld modSld">
      <pc:chgData name="SPA - Elisa Santana Távora de Oliveira" userId="S::elisa.tavora@spadsa.org::3f7510c4-31ea-42b1-a2b1-45c3393ef3b0" providerId="AD" clId="Web-{722C41C7-001D-EC68-0929-31A37E673118}" dt="2026-03-05T20:02:30.666" v="69"/>
      <pc:docMkLst>
        <pc:docMk/>
      </pc:docMkLst>
      <pc:sldChg chg="delSp modSp add">
        <pc:chgData name="SPA - Elisa Santana Távora de Oliveira" userId="S::elisa.tavora@spadsa.org::3f7510c4-31ea-42b1-a2b1-45c3393ef3b0" providerId="AD" clId="Web-{722C41C7-001D-EC68-0929-31A37E673118}" dt="2026-03-05T20:02:26.432" v="68" actId="20577"/>
        <pc:sldMkLst>
          <pc:docMk/>
          <pc:sldMk cId="222807711" sldId="386"/>
        </pc:sldMkLst>
        <pc:spChg chg="mod">
          <ac:chgData name="SPA - Elisa Santana Távora de Oliveira" userId="S::elisa.tavora@spadsa.org::3f7510c4-31ea-42b1-a2b1-45c3393ef3b0" providerId="AD" clId="Web-{722C41C7-001D-EC68-0929-31A37E673118}" dt="2026-03-05T20:02:26.432" v="68" actId="20577"/>
          <ac:spMkLst>
            <pc:docMk/>
            <pc:sldMk cId="222807711" sldId="386"/>
            <ac:spMk id="8" creationId="{642F950E-F629-8B35-26B9-EE96C0B63A4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EB4DE-261E-8E4A-8DD3-6F1A8F0C2473}" type="doc">
      <dgm:prSet loTypeId="urn:microsoft.com/office/officeart/2005/8/layout/default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1643354-D21E-C941-B6B7-DE2A823A22A9}">
      <dgm:prSet phldrT="[Texto]" custT="1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1200">
              <a:effectLst/>
              <a:latin typeface="Open Sans" pitchFamily="2" charset="0"/>
              <a:ea typeface="Open Sans" pitchFamily="2" charset="0"/>
              <a:cs typeface="Open Sans" pitchFamily="2" charset="0"/>
            </a:rPr>
            <a:t>Incêndio, raio e explosão</a:t>
          </a:r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A4003C2-38B4-A34F-9E8C-4B52A6AC5417}" type="parTrans" cxnId="{34F3113F-897F-B14C-A87F-0E8118D2CC2F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5218E6E-9115-AA43-949C-CFF611D5151C}" type="sibTrans" cxnId="{34F3113F-897F-B14C-A87F-0E8118D2CC2F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CE2F685A-3A2E-BB41-A7B9-1E0B30C01260}">
      <dgm:prSet custT="1"/>
      <dgm:spPr>
        <a:solidFill>
          <a:schemeClr val="accent2"/>
        </a:solidFill>
      </dgm:spPr>
      <dgm:t>
        <a:bodyPr/>
        <a:lstStyle/>
        <a:p>
          <a:r>
            <a:rPr lang="pt-BR" sz="1200">
              <a:effectLst/>
              <a:latin typeface="Open Sans" pitchFamily="2" charset="0"/>
              <a:ea typeface="Open Sans" pitchFamily="2" charset="0"/>
              <a:cs typeface="Open Sans" pitchFamily="2" charset="0"/>
            </a:rPr>
            <a:t>Dano Elétrico</a:t>
          </a:r>
        </a:p>
      </dgm:t>
    </dgm:pt>
    <dgm:pt modelId="{F657DC18-1945-C247-B814-4FE60923FD80}" type="parTrans" cxnId="{B6ABD373-FC48-4543-8B27-C082CF2D45C9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356095F-6C0F-374D-B472-6046A0F5C388}" type="sibTrans" cxnId="{B6ABD373-FC48-4543-8B27-C082CF2D45C9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F964E64-E899-E249-93EC-939F34E234C0}">
      <dgm:prSet custT="1"/>
      <dgm:spPr>
        <a:solidFill>
          <a:schemeClr val="accent2"/>
        </a:solidFill>
      </dgm:spPr>
      <dgm:t>
        <a:bodyPr/>
        <a:lstStyle/>
        <a:p>
          <a:r>
            <a:rPr lang="pt-BR" sz="1200">
              <a:latin typeface="Open Sans" pitchFamily="2" charset="0"/>
              <a:ea typeface="Open Sans" pitchFamily="2" charset="0"/>
              <a:cs typeface="Open Sans" pitchFamily="2" charset="0"/>
            </a:rPr>
            <a:t>Impacto de veículos</a:t>
          </a:r>
          <a:endParaRPr lang="pt-BR" sz="1200">
            <a:effectLst/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BD3E9D0-9814-154C-B5B6-7F5C908FF45A}" type="parTrans" cxnId="{595A4AC5-9053-1840-88A4-C1E17A2E750E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1BD8D6A5-4802-7346-9C7E-C3D5FBF6282E}" type="sibTrans" cxnId="{595A4AC5-9053-1840-88A4-C1E17A2E750E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536C881E-1296-5C41-BE3B-0728CC556365}">
      <dgm:prSet custT="1"/>
      <dgm:spPr>
        <a:solidFill>
          <a:schemeClr val="accent2"/>
        </a:solidFill>
      </dgm:spPr>
      <dgm:t>
        <a:bodyPr/>
        <a:lstStyle/>
        <a:p>
          <a:r>
            <a:rPr lang="pt-BR" sz="1200">
              <a:latin typeface="Open Sans" pitchFamily="2" charset="0"/>
              <a:ea typeface="Open Sans" pitchFamily="2" charset="0"/>
              <a:cs typeface="Open Sans" pitchFamily="2" charset="0"/>
            </a:rPr>
            <a:t>Responsabilidade Civil</a:t>
          </a:r>
        </a:p>
      </dgm:t>
    </dgm:pt>
    <dgm:pt modelId="{E9F33A3C-2516-234F-8369-0BE9C6402334}" type="parTrans" cxnId="{B8DD50B1-8982-C94F-A9D8-BEB3B4D8E951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FD8641E-AF10-0542-8BB8-24162FAF4166}" type="sibTrans" cxnId="{B8DD50B1-8982-C94F-A9D8-BEB3B4D8E951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5DA84E3-DC8D-F949-BBC5-0C27CA40842D}">
      <dgm:prSet custT="1"/>
      <dgm:spPr>
        <a:solidFill>
          <a:schemeClr val="accent2"/>
        </a:solidFill>
      </dgm:spPr>
      <dgm:t>
        <a:bodyPr/>
        <a:lstStyle/>
        <a:p>
          <a:r>
            <a:rPr lang="pt-BR" sz="1200">
              <a:latin typeface="Open Sans" pitchFamily="2" charset="0"/>
              <a:ea typeface="Open Sans" pitchFamily="2" charset="0"/>
              <a:cs typeface="Open Sans" pitchFamily="2" charset="0"/>
            </a:rPr>
            <a:t>Vendaval</a:t>
          </a:r>
        </a:p>
      </dgm:t>
    </dgm:pt>
    <dgm:pt modelId="{8EFA8E6B-F2DE-924F-BD20-30651F14619F}" type="parTrans" cxnId="{86AD481A-7FC2-904A-A6B8-BE3DA5A6432F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8A023730-72EB-A142-8C3A-1C1CFF987215}" type="sibTrans" cxnId="{86AD481A-7FC2-904A-A6B8-BE3DA5A6432F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984B9BA8-C3D7-40DF-B8F2-429E68C9FF04}">
      <dgm:prSet custT="1"/>
      <dgm:spPr>
        <a:solidFill>
          <a:schemeClr val="accent2"/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prstClr val="white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Roubo e furto qualificado</a:t>
          </a:r>
        </a:p>
      </dgm:t>
    </dgm:pt>
    <dgm:pt modelId="{C0FD32F7-EB4F-4FA6-8D4B-22A362869D62}" type="parTrans" cxnId="{CC8E32B9-4483-4F15-8BB4-3D09649C9B82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113BB353-D766-4F02-8FD9-71B094326EB6}" type="sibTrans" cxnId="{CC8E32B9-4483-4F15-8BB4-3D09649C9B82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64BC581-B79F-409A-8611-E958723F0667}">
      <dgm:prSet custT="1"/>
      <dgm:spPr>
        <a:solidFill>
          <a:schemeClr val="accent2"/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prstClr val="white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Valores</a:t>
          </a:r>
        </a:p>
      </dgm:t>
    </dgm:pt>
    <dgm:pt modelId="{6FE83A9E-5EC6-4A51-814D-C27816157D94}" type="parTrans" cxnId="{72B9AF48-83E4-4CC5-B529-8A5283CE01B2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4F963874-BF0B-40AF-8C85-F066D28FEA38}" type="sibTrans" cxnId="{72B9AF48-83E4-4CC5-B529-8A5283CE01B2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8194987D-CFA1-4A19-B966-6A30D9C942F1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pt-BR" sz="1200" b="0" i="0">
              <a:latin typeface="Open Sans" pitchFamily="2" charset="0"/>
              <a:ea typeface="Open Sans" pitchFamily="2" charset="0"/>
              <a:cs typeface="Open Sans" pitchFamily="2" charset="0"/>
            </a:rPr>
            <a:t>Vidros</a:t>
          </a:r>
          <a:endParaRPr lang="pt-BR" sz="1200">
            <a:solidFill>
              <a:prstClr val="white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A4D0A613-AFEB-4249-935E-2B52A5132BED}" type="parTrans" cxnId="{467A2DA1-510E-44D9-B710-C8E9D51FF854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06134D18-3A53-4396-B447-FC719E13A92C}" type="sibTrans" cxnId="{467A2DA1-510E-44D9-B710-C8E9D51FF854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75CEA54E-E293-4E00-A173-7AF3FD372854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pt-BR" sz="1200" b="0" i="0">
              <a:latin typeface="Open Sans" pitchFamily="2" charset="0"/>
              <a:ea typeface="Open Sans" pitchFamily="2" charset="0"/>
              <a:cs typeface="Open Sans" pitchFamily="2" charset="0"/>
            </a:rPr>
            <a:t>Alagamento, inundação e desmoronamento</a:t>
          </a:r>
        </a:p>
      </dgm:t>
    </dgm:pt>
    <dgm:pt modelId="{4A9C49FB-724B-45A2-AEE2-40DF41001980}" type="parTrans" cxnId="{689EDE76-1870-4D42-99B2-B316F8A270CE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D4521940-7DC1-43B3-96B9-A0D3AB2CA9D2}" type="sibTrans" cxnId="{689EDE76-1870-4D42-99B2-B316F8A270CE}">
      <dgm:prSet/>
      <dgm:spPr/>
      <dgm:t>
        <a:bodyPr/>
        <a:lstStyle/>
        <a:p>
          <a:endParaRPr lang="pt-BR" sz="12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8CD5FE6-7E69-3A48-A3DE-136CFA4D5BDA}" type="pres">
      <dgm:prSet presAssocID="{A8CEB4DE-261E-8E4A-8DD3-6F1A8F0C2473}" presName="diagram" presStyleCnt="0">
        <dgm:presLayoutVars>
          <dgm:dir/>
          <dgm:resizeHandles val="exact"/>
        </dgm:presLayoutVars>
      </dgm:prSet>
      <dgm:spPr/>
    </dgm:pt>
    <dgm:pt modelId="{7BA55E44-0097-D645-AFC8-94315BA8C638}" type="pres">
      <dgm:prSet presAssocID="{11643354-D21E-C941-B6B7-DE2A823A22A9}" presName="node" presStyleLbl="node1" presStyleIdx="0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66E00B66-DF27-9F48-BF4F-39E29F941F64}" type="pres">
      <dgm:prSet presAssocID="{E5218E6E-9115-AA43-949C-CFF611D5151C}" presName="sibTrans" presStyleCnt="0"/>
      <dgm:spPr/>
    </dgm:pt>
    <dgm:pt modelId="{94C7D41D-E1A2-B048-BC7B-BFE7D1E45BD3}" type="pres">
      <dgm:prSet presAssocID="{CE2F685A-3A2E-BB41-A7B9-1E0B30C01260}" presName="node" presStyleLbl="node1" presStyleIdx="1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B28C706A-8632-0E42-9128-36AC14126E94}" type="pres">
      <dgm:prSet presAssocID="{F356095F-6C0F-374D-B472-6046A0F5C388}" presName="sibTrans" presStyleCnt="0"/>
      <dgm:spPr/>
    </dgm:pt>
    <dgm:pt modelId="{5751C856-0262-264E-B8B6-8431A69755B1}" type="pres">
      <dgm:prSet presAssocID="{E5DA84E3-DC8D-F949-BBC5-0C27CA40842D}" presName="node" presStyleLbl="node1" presStyleIdx="2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2AEC5169-2A88-3E4B-9A92-A6C0F7F5BC29}" type="pres">
      <dgm:prSet presAssocID="{8A023730-72EB-A142-8C3A-1C1CFF987215}" presName="sibTrans" presStyleCnt="0"/>
      <dgm:spPr/>
    </dgm:pt>
    <dgm:pt modelId="{A8C70110-EE83-B24D-B2C2-A03C3B68B1ED}" type="pres">
      <dgm:prSet presAssocID="{EF964E64-E899-E249-93EC-939F34E234C0}" presName="node" presStyleLbl="node1" presStyleIdx="3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30C0FD6C-1CE2-1D42-AF48-D1FAD9BBA222}" type="pres">
      <dgm:prSet presAssocID="{1BD8D6A5-4802-7346-9C7E-C3D5FBF6282E}" presName="sibTrans" presStyleCnt="0"/>
      <dgm:spPr/>
    </dgm:pt>
    <dgm:pt modelId="{D8C083C1-56A0-354D-9F85-9AD1720F22AA}" type="pres">
      <dgm:prSet presAssocID="{536C881E-1296-5C41-BE3B-0728CC556365}" presName="node" presStyleLbl="node1" presStyleIdx="4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8E983BAD-ED9C-4672-9180-DAA7E3F70021}" type="pres">
      <dgm:prSet presAssocID="{FFD8641E-AF10-0542-8BB8-24162FAF4166}" presName="sibTrans" presStyleCnt="0"/>
      <dgm:spPr/>
    </dgm:pt>
    <dgm:pt modelId="{7EF76CAE-E7A5-488C-A483-8A8601855F6F}" type="pres">
      <dgm:prSet presAssocID="{984B9BA8-C3D7-40DF-B8F2-429E68C9FF04}" presName="node" presStyleLbl="node1" presStyleIdx="5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93AF9FD1-7C8D-4173-8A88-D163E56E65E3}" type="pres">
      <dgm:prSet presAssocID="{113BB353-D766-4F02-8FD9-71B094326EB6}" presName="sibTrans" presStyleCnt="0"/>
      <dgm:spPr/>
    </dgm:pt>
    <dgm:pt modelId="{3A26516D-E9C0-41FE-8931-84C168AF4686}" type="pres">
      <dgm:prSet presAssocID="{E64BC581-B79F-409A-8611-E958723F0667}" presName="node" presStyleLbl="node1" presStyleIdx="6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30DC15FE-0F77-42AB-8663-C240A89EDF8E}" type="pres">
      <dgm:prSet presAssocID="{4F963874-BF0B-40AF-8C85-F066D28FEA38}" presName="sibTrans" presStyleCnt="0"/>
      <dgm:spPr/>
    </dgm:pt>
    <dgm:pt modelId="{38555B3D-D60A-4ABD-A25A-29584B77DA7D}" type="pres">
      <dgm:prSet presAssocID="{8194987D-CFA1-4A19-B966-6A30D9C942F1}" presName="node" presStyleLbl="node1" presStyleIdx="7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26141309-2132-45E7-A4FF-5ABFC092C8E3}" type="pres">
      <dgm:prSet presAssocID="{06134D18-3A53-4396-B447-FC719E13A92C}" presName="sibTrans" presStyleCnt="0"/>
      <dgm:spPr/>
    </dgm:pt>
    <dgm:pt modelId="{49DF6F03-9267-45B6-B4CD-D7A062E5B676}" type="pres">
      <dgm:prSet presAssocID="{75CEA54E-E293-4E00-A173-7AF3FD372854}" presName="node" presStyleLbl="node1" presStyleIdx="8" presStyleCnt="9" custScaleX="12069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C9B1D06-F4B0-475E-8080-0F88E9E7D62F}" type="presOf" srcId="{984B9BA8-C3D7-40DF-B8F2-429E68C9FF04}" destId="{7EF76CAE-E7A5-488C-A483-8A8601855F6F}" srcOrd="0" destOrd="0" presId="urn:microsoft.com/office/officeart/2005/8/layout/default"/>
    <dgm:cxn modelId="{86AD481A-7FC2-904A-A6B8-BE3DA5A6432F}" srcId="{A8CEB4DE-261E-8E4A-8DD3-6F1A8F0C2473}" destId="{E5DA84E3-DC8D-F949-BBC5-0C27CA40842D}" srcOrd="2" destOrd="0" parTransId="{8EFA8E6B-F2DE-924F-BD20-30651F14619F}" sibTransId="{8A023730-72EB-A142-8C3A-1C1CFF987215}"/>
    <dgm:cxn modelId="{3CB6A028-CCE3-BF45-9D7F-BBF631E8A028}" type="presOf" srcId="{EF964E64-E899-E249-93EC-939F34E234C0}" destId="{A8C70110-EE83-B24D-B2C2-A03C3B68B1ED}" srcOrd="0" destOrd="0" presId="urn:microsoft.com/office/officeart/2005/8/layout/default"/>
    <dgm:cxn modelId="{7FF50C3C-D23A-4E0F-8BC0-4E67008A26F9}" type="presOf" srcId="{E64BC581-B79F-409A-8611-E958723F0667}" destId="{3A26516D-E9C0-41FE-8931-84C168AF4686}" srcOrd="0" destOrd="0" presId="urn:microsoft.com/office/officeart/2005/8/layout/default"/>
    <dgm:cxn modelId="{34F3113F-897F-B14C-A87F-0E8118D2CC2F}" srcId="{A8CEB4DE-261E-8E4A-8DD3-6F1A8F0C2473}" destId="{11643354-D21E-C941-B6B7-DE2A823A22A9}" srcOrd="0" destOrd="0" parTransId="{FA4003C2-38B4-A34F-9E8C-4B52A6AC5417}" sibTransId="{E5218E6E-9115-AA43-949C-CFF611D5151C}"/>
    <dgm:cxn modelId="{72B9AF48-83E4-4CC5-B529-8A5283CE01B2}" srcId="{A8CEB4DE-261E-8E4A-8DD3-6F1A8F0C2473}" destId="{E64BC581-B79F-409A-8611-E958723F0667}" srcOrd="6" destOrd="0" parTransId="{6FE83A9E-5EC6-4A51-814D-C27816157D94}" sibTransId="{4F963874-BF0B-40AF-8C85-F066D28FEA38}"/>
    <dgm:cxn modelId="{45AAEB4D-0CE5-F641-B836-85BA69C46DD8}" type="presOf" srcId="{CE2F685A-3A2E-BB41-A7B9-1E0B30C01260}" destId="{94C7D41D-E1A2-B048-BC7B-BFE7D1E45BD3}" srcOrd="0" destOrd="0" presId="urn:microsoft.com/office/officeart/2005/8/layout/default"/>
    <dgm:cxn modelId="{28C54572-17C3-364F-B6BF-579C65BA7651}" type="presOf" srcId="{E5DA84E3-DC8D-F949-BBC5-0C27CA40842D}" destId="{5751C856-0262-264E-B8B6-8431A69755B1}" srcOrd="0" destOrd="0" presId="urn:microsoft.com/office/officeart/2005/8/layout/default"/>
    <dgm:cxn modelId="{B6ABD373-FC48-4543-8B27-C082CF2D45C9}" srcId="{A8CEB4DE-261E-8E4A-8DD3-6F1A8F0C2473}" destId="{CE2F685A-3A2E-BB41-A7B9-1E0B30C01260}" srcOrd="1" destOrd="0" parTransId="{F657DC18-1945-C247-B814-4FE60923FD80}" sibTransId="{F356095F-6C0F-374D-B472-6046A0F5C388}"/>
    <dgm:cxn modelId="{689EDE76-1870-4D42-99B2-B316F8A270CE}" srcId="{A8CEB4DE-261E-8E4A-8DD3-6F1A8F0C2473}" destId="{75CEA54E-E293-4E00-A173-7AF3FD372854}" srcOrd="8" destOrd="0" parTransId="{4A9C49FB-724B-45A2-AEE2-40DF41001980}" sibTransId="{D4521940-7DC1-43B3-96B9-A0D3AB2CA9D2}"/>
    <dgm:cxn modelId="{DDA24C80-3798-7440-970B-45CB8556E20F}" type="presOf" srcId="{536C881E-1296-5C41-BE3B-0728CC556365}" destId="{D8C083C1-56A0-354D-9F85-9AD1720F22AA}" srcOrd="0" destOrd="0" presId="urn:microsoft.com/office/officeart/2005/8/layout/default"/>
    <dgm:cxn modelId="{71958EA0-EEEA-4E0A-984C-1F41696865FB}" type="presOf" srcId="{8194987D-CFA1-4A19-B966-6A30D9C942F1}" destId="{38555B3D-D60A-4ABD-A25A-29584B77DA7D}" srcOrd="0" destOrd="0" presId="urn:microsoft.com/office/officeart/2005/8/layout/default"/>
    <dgm:cxn modelId="{467A2DA1-510E-44D9-B710-C8E9D51FF854}" srcId="{A8CEB4DE-261E-8E4A-8DD3-6F1A8F0C2473}" destId="{8194987D-CFA1-4A19-B966-6A30D9C942F1}" srcOrd="7" destOrd="0" parTransId="{A4D0A613-AFEB-4249-935E-2B52A5132BED}" sibTransId="{06134D18-3A53-4396-B447-FC719E13A92C}"/>
    <dgm:cxn modelId="{B8DD50B1-8982-C94F-A9D8-BEB3B4D8E951}" srcId="{A8CEB4DE-261E-8E4A-8DD3-6F1A8F0C2473}" destId="{536C881E-1296-5C41-BE3B-0728CC556365}" srcOrd="4" destOrd="0" parTransId="{E9F33A3C-2516-234F-8369-0BE9C6402334}" sibTransId="{FFD8641E-AF10-0542-8BB8-24162FAF4166}"/>
    <dgm:cxn modelId="{CC8E32B9-4483-4F15-8BB4-3D09649C9B82}" srcId="{A8CEB4DE-261E-8E4A-8DD3-6F1A8F0C2473}" destId="{984B9BA8-C3D7-40DF-B8F2-429E68C9FF04}" srcOrd="5" destOrd="0" parTransId="{C0FD32F7-EB4F-4FA6-8D4B-22A362869D62}" sibTransId="{113BB353-D766-4F02-8FD9-71B094326EB6}"/>
    <dgm:cxn modelId="{7F6ECAC1-2FD8-5444-B60B-58F0CD2FE196}" type="presOf" srcId="{11643354-D21E-C941-B6B7-DE2A823A22A9}" destId="{7BA55E44-0097-D645-AFC8-94315BA8C638}" srcOrd="0" destOrd="0" presId="urn:microsoft.com/office/officeart/2005/8/layout/default"/>
    <dgm:cxn modelId="{595A4AC5-9053-1840-88A4-C1E17A2E750E}" srcId="{A8CEB4DE-261E-8E4A-8DD3-6F1A8F0C2473}" destId="{EF964E64-E899-E249-93EC-939F34E234C0}" srcOrd="3" destOrd="0" parTransId="{FBD3E9D0-9814-154C-B5B6-7F5C908FF45A}" sibTransId="{1BD8D6A5-4802-7346-9C7E-C3D5FBF6282E}"/>
    <dgm:cxn modelId="{6F7E87D4-6157-463B-8E98-B04A689568E6}" type="presOf" srcId="{75CEA54E-E293-4E00-A173-7AF3FD372854}" destId="{49DF6F03-9267-45B6-B4CD-D7A062E5B676}" srcOrd="0" destOrd="0" presId="urn:microsoft.com/office/officeart/2005/8/layout/default"/>
    <dgm:cxn modelId="{2EEAB8EB-FBDD-504C-9265-6E717F7BF583}" type="presOf" srcId="{A8CEB4DE-261E-8E4A-8DD3-6F1A8F0C2473}" destId="{F8CD5FE6-7E69-3A48-A3DE-136CFA4D5BDA}" srcOrd="0" destOrd="0" presId="urn:microsoft.com/office/officeart/2005/8/layout/default"/>
    <dgm:cxn modelId="{159EC65C-5B74-7845-A845-1D17C8DC0383}" type="presParOf" srcId="{F8CD5FE6-7E69-3A48-A3DE-136CFA4D5BDA}" destId="{7BA55E44-0097-D645-AFC8-94315BA8C638}" srcOrd="0" destOrd="0" presId="urn:microsoft.com/office/officeart/2005/8/layout/default"/>
    <dgm:cxn modelId="{DCAE2597-9074-1A4A-985C-1B79CE896A1E}" type="presParOf" srcId="{F8CD5FE6-7E69-3A48-A3DE-136CFA4D5BDA}" destId="{66E00B66-DF27-9F48-BF4F-39E29F941F64}" srcOrd="1" destOrd="0" presId="urn:microsoft.com/office/officeart/2005/8/layout/default"/>
    <dgm:cxn modelId="{26681A99-CCD2-7849-B145-3E264749530F}" type="presParOf" srcId="{F8CD5FE6-7E69-3A48-A3DE-136CFA4D5BDA}" destId="{94C7D41D-E1A2-B048-BC7B-BFE7D1E45BD3}" srcOrd="2" destOrd="0" presId="urn:microsoft.com/office/officeart/2005/8/layout/default"/>
    <dgm:cxn modelId="{1128C8CB-A75E-7748-AC69-731A563ECD06}" type="presParOf" srcId="{F8CD5FE6-7E69-3A48-A3DE-136CFA4D5BDA}" destId="{B28C706A-8632-0E42-9128-36AC14126E94}" srcOrd="3" destOrd="0" presId="urn:microsoft.com/office/officeart/2005/8/layout/default"/>
    <dgm:cxn modelId="{F7031A78-92FD-0F4A-810E-8AE0FB0052F5}" type="presParOf" srcId="{F8CD5FE6-7E69-3A48-A3DE-136CFA4D5BDA}" destId="{5751C856-0262-264E-B8B6-8431A69755B1}" srcOrd="4" destOrd="0" presId="urn:microsoft.com/office/officeart/2005/8/layout/default"/>
    <dgm:cxn modelId="{F7BEC0FE-C5E1-0F4B-AF31-5A9D964A4F5D}" type="presParOf" srcId="{F8CD5FE6-7E69-3A48-A3DE-136CFA4D5BDA}" destId="{2AEC5169-2A88-3E4B-9A92-A6C0F7F5BC29}" srcOrd="5" destOrd="0" presId="urn:microsoft.com/office/officeart/2005/8/layout/default"/>
    <dgm:cxn modelId="{69492670-AC09-3546-89A7-A509A9286154}" type="presParOf" srcId="{F8CD5FE6-7E69-3A48-A3DE-136CFA4D5BDA}" destId="{A8C70110-EE83-B24D-B2C2-A03C3B68B1ED}" srcOrd="6" destOrd="0" presId="urn:microsoft.com/office/officeart/2005/8/layout/default"/>
    <dgm:cxn modelId="{E9652A22-82C1-B24B-9ED1-BF4B1D6CFC34}" type="presParOf" srcId="{F8CD5FE6-7E69-3A48-A3DE-136CFA4D5BDA}" destId="{30C0FD6C-1CE2-1D42-AF48-D1FAD9BBA222}" srcOrd="7" destOrd="0" presId="urn:microsoft.com/office/officeart/2005/8/layout/default"/>
    <dgm:cxn modelId="{101A3AFE-E309-1341-87FC-4EEA66695C04}" type="presParOf" srcId="{F8CD5FE6-7E69-3A48-A3DE-136CFA4D5BDA}" destId="{D8C083C1-56A0-354D-9F85-9AD1720F22AA}" srcOrd="8" destOrd="0" presId="urn:microsoft.com/office/officeart/2005/8/layout/default"/>
    <dgm:cxn modelId="{2F2913D0-3C39-4E1E-83E6-57A6730EE252}" type="presParOf" srcId="{F8CD5FE6-7E69-3A48-A3DE-136CFA4D5BDA}" destId="{8E983BAD-ED9C-4672-9180-DAA7E3F70021}" srcOrd="9" destOrd="0" presId="urn:microsoft.com/office/officeart/2005/8/layout/default"/>
    <dgm:cxn modelId="{48D1BFF3-5C4F-44E7-B769-022DD61E5AE4}" type="presParOf" srcId="{F8CD5FE6-7E69-3A48-A3DE-136CFA4D5BDA}" destId="{7EF76CAE-E7A5-488C-A483-8A8601855F6F}" srcOrd="10" destOrd="0" presId="urn:microsoft.com/office/officeart/2005/8/layout/default"/>
    <dgm:cxn modelId="{308333CC-DF47-447C-B62D-894C24F4414B}" type="presParOf" srcId="{F8CD5FE6-7E69-3A48-A3DE-136CFA4D5BDA}" destId="{93AF9FD1-7C8D-4173-8A88-D163E56E65E3}" srcOrd="11" destOrd="0" presId="urn:microsoft.com/office/officeart/2005/8/layout/default"/>
    <dgm:cxn modelId="{7822C808-9F9D-48FB-9288-8EDE60507438}" type="presParOf" srcId="{F8CD5FE6-7E69-3A48-A3DE-136CFA4D5BDA}" destId="{3A26516D-E9C0-41FE-8931-84C168AF4686}" srcOrd="12" destOrd="0" presId="urn:microsoft.com/office/officeart/2005/8/layout/default"/>
    <dgm:cxn modelId="{CF9672A6-09D5-47CF-9E78-485B799D45CA}" type="presParOf" srcId="{F8CD5FE6-7E69-3A48-A3DE-136CFA4D5BDA}" destId="{30DC15FE-0F77-42AB-8663-C240A89EDF8E}" srcOrd="13" destOrd="0" presId="urn:microsoft.com/office/officeart/2005/8/layout/default"/>
    <dgm:cxn modelId="{56DA12A4-5BFF-48EF-A1D8-D5F04B125253}" type="presParOf" srcId="{F8CD5FE6-7E69-3A48-A3DE-136CFA4D5BDA}" destId="{38555B3D-D60A-4ABD-A25A-29584B77DA7D}" srcOrd="14" destOrd="0" presId="urn:microsoft.com/office/officeart/2005/8/layout/default"/>
    <dgm:cxn modelId="{D1C84FC2-4529-4598-96C6-00A8CC9887B2}" type="presParOf" srcId="{F8CD5FE6-7E69-3A48-A3DE-136CFA4D5BDA}" destId="{26141309-2132-45E7-A4FF-5ABFC092C8E3}" srcOrd="15" destOrd="0" presId="urn:microsoft.com/office/officeart/2005/8/layout/default"/>
    <dgm:cxn modelId="{BAF3928D-7605-4456-87DF-C6315E433375}" type="presParOf" srcId="{F8CD5FE6-7E69-3A48-A3DE-136CFA4D5BDA}" destId="{49DF6F03-9267-45B6-B4CD-D7A062E5B676}" srcOrd="1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55E44-0097-D645-AFC8-94315BA8C638}">
      <dsp:nvSpPr>
        <dsp:cNvPr id="0" name=""/>
        <dsp:cNvSpPr/>
      </dsp:nvSpPr>
      <dsp:spPr>
        <a:xfrm>
          <a:off x="2684" y="415327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200" kern="1200">
              <a:effectLst/>
              <a:latin typeface="Open Sans" pitchFamily="2" charset="0"/>
              <a:ea typeface="Open Sans" pitchFamily="2" charset="0"/>
              <a:cs typeface="Open Sans" pitchFamily="2" charset="0"/>
            </a:rPr>
            <a:t>Incêndio, raio e explosão</a:t>
          </a:r>
          <a:endParaRPr lang="pt-BR" sz="1200" kern="1200"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45257" y="457900"/>
        <a:ext cx="1368380" cy="786970"/>
      </dsp:txXfrm>
    </dsp:sp>
    <dsp:sp modelId="{94C7D41D-E1A2-B048-BC7B-BFE7D1E45BD3}">
      <dsp:nvSpPr>
        <dsp:cNvPr id="0" name=""/>
        <dsp:cNvSpPr/>
      </dsp:nvSpPr>
      <dsp:spPr>
        <a:xfrm>
          <a:off x="1601564" y="415327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effectLst/>
              <a:latin typeface="Open Sans" pitchFamily="2" charset="0"/>
              <a:ea typeface="Open Sans" pitchFamily="2" charset="0"/>
              <a:cs typeface="Open Sans" pitchFamily="2" charset="0"/>
            </a:rPr>
            <a:t>Dano Elétrico</a:t>
          </a:r>
        </a:p>
      </dsp:txBody>
      <dsp:txXfrm>
        <a:off x="1644137" y="457900"/>
        <a:ext cx="1368380" cy="786970"/>
      </dsp:txXfrm>
    </dsp:sp>
    <dsp:sp modelId="{5751C856-0262-264E-B8B6-8431A69755B1}">
      <dsp:nvSpPr>
        <dsp:cNvPr id="0" name=""/>
        <dsp:cNvSpPr/>
      </dsp:nvSpPr>
      <dsp:spPr>
        <a:xfrm>
          <a:off x="3200444" y="415327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Open Sans" pitchFamily="2" charset="0"/>
              <a:ea typeface="Open Sans" pitchFamily="2" charset="0"/>
              <a:cs typeface="Open Sans" pitchFamily="2" charset="0"/>
            </a:rPr>
            <a:t>Vendaval</a:t>
          </a:r>
        </a:p>
      </dsp:txBody>
      <dsp:txXfrm>
        <a:off x="3243017" y="457900"/>
        <a:ext cx="1368380" cy="786970"/>
      </dsp:txXfrm>
    </dsp:sp>
    <dsp:sp modelId="{A8C70110-EE83-B24D-B2C2-A03C3B68B1ED}">
      <dsp:nvSpPr>
        <dsp:cNvPr id="0" name=""/>
        <dsp:cNvSpPr/>
      </dsp:nvSpPr>
      <dsp:spPr>
        <a:xfrm>
          <a:off x="4799323" y="415327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Open Sans" pitchFamily="2" charset="0"/>
              <a:ea typeface="Open Sans" pitchFamily="2" charset="0"/>
              <a:cs typeface="Open Sans" pitchFamily="2" charset="0"/>
            </a:rPr>
            <a:t>Impacto de veículos</a:t>
          </a:r>
          <a:endParaRPr lang="pt-BR" sz="1200" kern="1200">
            <a:effectLst/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4841896" y="457900"/>
        <a:ext cx="1368380" cy="786970"/>
      </dsp:txXfrm>
    </dsp:sp>
    <dsp:sp modelId="{D8C083C1-56A0-354D-9F85-9AD1720F22AA}">
      <dsp:nvSpPr>
        <dsp:cNvPr id="0" name=""/>
        <dsp:cNvSpPr/>
      </dsp:nvSpPr>
      <dsp:spPr>
        <a:xfrm>
          <a:off x="6398203" y="415327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Open Sans" pitchFamily="2" charset="0"/>
              <a:ea typeface="Open Sans" pitchFamily="2" charset="0"/>
              <a:cs typeface="Open Sans" pitchFamily="2" charset="0"/>
            </a:rPr>
            <a:t>Responsabilidade Civil</a:t>
          </a:r>
        </a:p>
      </dsp:txBody>
      <dsp:txXfrm>
        <a:off x="6440776" y="457900"/>
        <a:ext cx="1368380" cy="786970"/>
      </dsp:txXfrm>
    </dsp:sp>
    <dsp:sp modelId="{7EF76CAE-E7A5-488C-A483-8A8601855F6F}">
      <dsp:nvSpPr>
        <dsp:cNvPr id="0" name=""/>
        <dsp:cNvSpPr/>
      </dsp:nvSpPr>
      <dsp:spPr>
        <a:xfrm>
          <a:off x="651728" y="1432796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prstClr val="white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Roubo e furto qualificado</a:t>
          </a:r>
        </a:p>
      </dsp:txBody>
      <dsp:txXfrm>
        <a:off x="694301" y="1475369"/>
        <a:ext cx="1368380" cy="786970"/>
      </dsp:txXfrm>
    </dsp:sp>
    <dsp:sp modelId="{3A26516D-E9C0-41FE-8931-84C168AF4686}">
      <dsp:nvSpPr>
        <dsp:cNvPr id="0" name=""/>
        <dsp:cNvSpPr/>
      </dsp:nvSpPr>
      <dsp:spPr>
        <a:xfrm>
          <a:off x="2250607" y="1432796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solidFill>
                <a:prstClr val="white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Valores</a:t>
          </a:r>
        </a:p>
      </dsp:txBody>
      <dsp:txXfrm>
        <a:off x="2293180" y="1475369"/>
        <a:ext cx="1368380" cy="786970"/>
      </dsp:txXfrm>
    </dsp:sp>
    <dsp:sp modelId="{38555B3D-D60A-4ABD-A25A-29584B77DA7D}">
      <dsp:nvSpPr>
        <dsp:cNvPr id="0" name=""/>
        <dsp:cNvSpPr/>
      </dsp:nvSpPr>
      <dsp:spPr>
        <a:xfrm>
          <a:off x="3849487" y="1432796"/>
          <a:ext cx="1453526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>
              <a:latin typeface="Open Sans" pitchFamily="2" charset="0"/>
              <a:ea typeface="Open Sans" pitchFamily="2" charset="0"/>
              <a:cs typeface="Open Sans" pitchFamily="2" charset="0"/>
            </a:rPr>
            <a:t>Vidros</a:t>
          </a:r>
          <a:endParaRPr lang="pt-BR" sz="1200" kern="1200">
            <a:solidFill>
              <a:prstClr val="white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3892060" y="1475369"/>
        <a:ext cx="1368380" cy="786970"/>
      </dsp:txXfrm>
    </dsp:sp>
    <dsp:sp modelId="{49DF6F03-9267-45B6-B4CD-D7A062E5B676}">
      <dsp:nvSpPr>
        <dsp:cNvPr id="0" name=""/>
        <dsp:cNvSpPr/>
      </dsp:nvSpPr>
      <dsp:spPr>
        <a:xfrm>
          <a:off x="5448367" y="1432796"/>
          <a:ext cx="1754319" cy="872116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>
              <a:latin typeface="Open Sans" pitchFamily="2" charset="0"/>
              <a:ea typeface="Open Sans" pitchFamily="2" charset="0"/>
              <a:cs typeface="Open Sans" pitchFamily="2" charset="0"/>
            </a:rPr>
            <a:t>Alagamento, inundação e desmoronamento</a:t>
          </a:r>
        </a:p>
      </dsp:txBody>
      <dsp:txXfrm>
        <a:off x="5490940" y="1475369"/>
        <a:ext cx="1669173" cy="786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4C2615ED-8BAB-FF0B-1C97-85B9CAB0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4ae1f603f_0_66:notes">
            <a:extLst>
              <a:ext uri="{FF2B5EF4-FFF2-40B4-BE49-F238E27FC236}">
                <a16:creationId xmlns:a16="http://schemas.microsoft.com/office/drawing/2014/main" id="{879241B4-C577-EBC8-222F-CD257C564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4ae1f603f_0_66:notes">
            <a:extLst>
              <a:ext uri="{FF2B5EF4-FFF2-40B4-BE49-F238E27FC236}">
                <a16:creationId xmlns:a16="http://schemas.microsoft.com/office/drawing/2014/main" id="{C8C7500B-4E18-4E2C-78A7-4C56A63D48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26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A636303-78FB-7034-EAE8-A17E4AFC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4ae1f603f_0_4:notes">
            <a:extLst>
              <a:ext uri="{FF2B5EF4-FFF2-40B4-BE49-F238E27FC236}">
                <a16:creationId xmlns:a16="http://schemas.microsoft.com/office/drawing/2014/main" id="{F230BDFB-1231-D0E3-E954-BE2A4C684F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4ae1f603f_0_4:notes">
            <a:extLst>
              <a:ext uri="{FF2B5EF4-FFF2-40B4-BE49-F238E27FC236}">
                <a16:creationId xmlns:a16="http://schemas.microsoft.com/office/drawing/2014/main" id="{81F60260-D355-3DAD-7B57-EF99A9FE85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59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7449d42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7449d42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4ae1f603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4ae1f603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7449d42e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77449d42e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036C8C9C-F493-4418-D530-8B0EB838D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4ae1f603f_0_49:notes">
            <a:extLst>
              <a:ext uri="{FF2B5EF4-FFF2-40B4-BE49-F238E27FC236}">
                <a16:creationId xmlns:a16="http://schemas.microsoft.com/office/drawing/2014/main" id="{83F2A401-F7C5-6346-271D-8E965D2799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74ae1f603f_0_49:notes">
            <a:extLst>
              <a:ext uri="{FF2B5EF4-FFF2-40B4-BE49-F238E27FC236}">
                <a16:creationId xmlns:a16="http://schemas.microsoft.com/office/drawing/2014/main" id="{27FA2107-8911-5531-B778-CC507F9364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199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AE1BF755-FC08-0627-C7CF-B0B07DFE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4ae1f603f_0_4:notes">
            <a:extLst>
              <a:ext uri="{FF2B5EF4-FFF2-40B4-BE49-F238E27FC236}">
                <a16:creationId xmlns:a16="http://schemas.microsoft.com/office/drawing/2014/main" id="{931E2115-359A-6C9E-2E3B-A344F322F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4ae1f603f_0_4:notes">
            <a:extLst>
              <a:ext uri="{FF2B5EF4-FFF2-40B4-BE49-F238E27FC236}">
                <a16:creationId xmlns:a16="http://schemas.microsoft.com/office/drawing/2014/main" id="{3E71879B-6448-C4E2-C9F9-D1E2F57338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64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F316F9D8-C444-A661-C3CE-C5795D275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4ae1f603f_0_61:notes">
            <a:extLst>
              <a:ext uri="{FF2B5EF4-FFF2-40B4-BE49-F238E27FC236}">
                <a16:creationId xmlns:a16="http://schemas.microsoft.com/office/drawing/2014/main" id="{7277202B-A2B8-E86A-4191-852027C5D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74ae1f603f_0_61:notes">
            <a:extLst>
              <a:ext uri="{FF2B5EF4-FFF2-40B4-BE49-F238E27FC236}">
                <a16:creationId xmlns:a16="http://schemas.microsoft.com/office/drawing/2014/main" id="{FB106A43-2406-1644-33EC-B8ABBC69A3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75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contato@spadsa.org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5A1921B5-33D2-F07E-4605-B2F3AF0C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F4D50A-4337-C30F-1712-9B7AF54A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9" t="33869" r="14639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BFD66C3-3BBB-9531-95ED-0D82F836D4AC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"/>
                </a:schemeClr>
              </a:gs>
              <a:gs pos="68000">
                <a:schemeClr val="accent1">
                  <a:alpha val="92503"/>
                </a:schemeClr>
              </a:gs>
              <a:gs pos="90000">
                <a:schemeClr val="accent1"/>
              </a:gs>
              <a:gs pos="100000">
                <a:schemeClr val="accent3">
                  <a:lumMod val="27811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9" name="Google Shape;99;p17">
            <a:extLst>
              <a:ext uri="{FF2B5EF4-FFF2-40B4-BE49-F238E27FC236}">
                <a16:creationId xmlns:a16="http://schemas.microsoft.com/office/drawing/2014/main" id="{9C18250B-ECA5-D730-B2E5-BA1E7C7FFC1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 amt="33000"/>
          </a:blip>
          <a:srcRect b="3572"/>
          <a:stretch>
            <a:fillRect/>
          </a:stretch>
        </p:blipFill>
        <p:spPr>
          <a:xfrm>
            <a:off x="2469020" y="0"/>
            <a:ext cx="6674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>
            <a:extLst>
              <a:ext uri="{FF2B5EF4-FFF2-40B4-BE49-F238E27FC236}">
                <a16:creationId xmlns:a16="http://schemas.microsoft.com/office/drawing/2014/main" id="{9FF4FB97-2F58-1F75-D32F-8CF7550BBD07}"/>
              </a:ext>
            </a:extLst>
          </p:cNvPr>
          <p:cNvSpPr txBox="1"/>
          <p:nvPr/>
        </p:nvSpPr>
        <p:spPr>
          <a:xfrm>
            <a:off x="521353" y="2667000"/>
            <a:ext cx="8384388" cy="152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PROTEÇÃO PARA </a:t>
            </a:r>
            <a:r>
              <a:rPr lang="pt-BR" sz="4000" dirty="0">
                <a:solidFill>
                  <a:srgbClr val="A4FF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IGREJAS</a:t>
            </a:r>
          </a:p>
        </p:txBody>
      </p:sp>
    </p:spTree>
    <p:extLst>
      <p:ext uri="{BB962C8B-B14F-4D97-AF65-F5344CB8AC3E}">
        <p14:creationId xmlns:p14="http://schemas.microsoft.com/office/powerpoint/2010/main" val="1234771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EF88B-4071-D1D7-D8D3-3C87BBAD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24AFA08-8BE5-05CB-3DBA-90BA759F8B1B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388FFF-DFEB-622D-20C0-8893136604AE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CCF9F6-4F63-50B6-AC35-44866C071B8E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 dirty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Impacto de Veículos: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627BF28-7C4C-7A6C-5DA2-4A87658C5B89}"/>
              </a:ext>
            </a:extLst>
          </p:cNvPr>
          <p:cNvSpPr txBox="1"/>
          <p:nvPr/>
        </p:nvSpPr>
        <p:spPr>
          <a:xfrm>
            <a:off x="486577" y="1935765"/>
            <a:ext cx="4370408" cy="194835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também cobertura para perdas e/ou danos materiais causados por Impacto de Veículos Terrestres, Queda de Aeronaves ou quaisquer outros engenhos aéreos ou espaciais, desde que de propriedade e conduzidos por terceiros (sem vínculo).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c/mínimo de R$ 800,00</a:t>
            </a:r>
          </a:p>
        </p:txBody>
      </p:sp>
      <p:pic>
        <p:nvPicPr>
          <p:cNvPr id="7" name="Picture 5" descr="A large engine in front of a house&#10;&#10;Description automatically generated">
            <a:extLst>
              <a:ext uri="{FF2B5EF4-FFF2-40B4-BE49-F238E27FC236}">
                <a16:creationId xmlns:a16="http://schemas.microsoft.com/office/drawing/2014/main" id="{25024DB1-5C3B-155E-7673-A67CCC963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5" y="343858"/>
            <a:ext cx="2879589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25D6E-C129-F5C6-4827-B4A3E7755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4B8D24D-0055-1C33-F51A-6D0A56FC50D0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139D1D6-DFBB-ABF8-FFCD-1E85F117DD56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A35D38-C72A-5BCE-48D3-E7BD5FB1B8FF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Responsabilidade Civil: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2AE224-364B-4952-DB02-2280CDDCA1D5}"/>
              </a:ext>
            </a:extLst>
          </p:cNvPr>
          <p:cNvSpPr txBox="1"/>
          <p:nvPr/>
        </p:nvSpPr>
        <p:spPr>
          <a:xfrm>
            <a:off x="486577" y="1935765"/>
            <a:ext cx="4370408" cy="175073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Essa cobertura garante ressarcimento de prejuízos causados a terceiros quando decorrentes da atividades da igreja. Ex: queda estrutura; danos causados por vazamentos a vizinhos; acidentes dentro do imóvel; etc.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Não há franquia</a:t>
            </a:r>
          </a:p>
        </p:txBody>
      </p:sp>
      <p:pic>
        <p:nvPicPr>
          <p:cNvPr id="8" name="Picture 5" descr="A yellow caution sign on a floor&#10;&#10;Description automatically generated">
            <a:extLst>
              <a:ext uri="{FF2B5EF4-FFF2-40B4-BE49-F238E27FC236}">
                <a16:creationId xmlns:a16="http://schemas.microsoft.com/office/drawing/2014/main" id="{47AF1D9F-4628-D405-DDF4-E01D7723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5" y="343857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07509-B9FA-E5FE-BDC3-C1F707A0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F959008-E28E-ECC2-506F-A8A5D65BA0E6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A8E8B1-9111-83E6-59EF-25D8EEEB8793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A65FBE-310D-08DB-F93E-B03B98E87DB4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Roubo e Furto qualificado: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18A9E11-A832-ACEF-6108-2499E2A5026C}"/>
              </a:ext>
            </a:extLst>
          </p:cNvPr>
          <p:cNvSpPr txBox="1"/>
          <p:nvPr/>
        </p:nvSpPr>
        <p:spPr>
          <a:xfrm>
            <a:off x="486577" y="1935765"/>
            <a:ext cx="4665868" cy="251581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e/ou danos materiais causados por roubo ou furto qualificado ocorrido dentro do local. A indenização só será paga mediante a comprovação da pré-existência dos bens. (NF, fotos, Ata, inventário contábil etc.).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       </a:t>
            </a:r>
            <a:r>
              <a:rPr lang="pt-BR" sz="1100" i="1" dirty="0" err="1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Obs</a:t>
            </a:r>
            <a:r>
              <a:rPr lang="pt-BR" sz="1100" i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Não tem cobertura para furto simples (sem arrombamento) ou extravio de qualquer quantia em dinheiro.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Não há franquia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41ECB14-216A-986C-853B-4BD42B8D7F8C}"/>
              </a:ext>
            </a:extLst>
          </p:cNvPr>
          <p:cNvCxnSpPr>
            <a:cxnSpLocks/>
          </p:cNvCxnSpPr>
          <p:nvPr/>
        </p:nvCxnSpPr>
        <p:spPr>
          <a:xfrm>
            <a:off x="605323" y="3230820"/>
            <a:ext cx="214686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A broken glass door with a red frame&#10;&#10;Description automatically generated">
            <a:extLst>
              <a:ext uri="{FF2B5EF4-FFF2-40B4-BE49-F238E27FC236}">
                <a16:creationId xmlns:a16="http://schemas.microsoft.com/office/drawing/2014/main" id="{1E8E81FC-A1DE-268F-0D9D-4A1E7772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5" y="343857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0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E014D-5C15-8E73-3B8C-54B5C5ABD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0254E1F-B014-AA26-B568-0340812BA2FF}"/>
              </a:ext>
            </a:extLst>
          </p:cNvPr>
          <p:cNvSpPr/>
          <p:nvPr/>
        </p:nvSpPr>
        <p:spPr>
          <a:xfrm>
            <a:off x="0" y="3959754"/>
            <a:ext cx="9144000" cy="1183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F8DF5C-BCBA-A6B5-8719-245C6A73A5F7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5C52A5-4590-A0AC-81A9-81875B2AD9FB}"/>
              </a:ext>
            </a:extLst>
          </p:cNvPr>
          <p:cNvSpPr txBox="1"/>
          <p:nvPr/>
        </p:nvSpPr>
        <p:spPr>
          <a:xfrm>
            <a:off x="430448" y="889566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Valores: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8FE6AC-A6B8-DC84-3A71-238C569D1FF0}"/>
              </a:ext>
            </a:extLst>
          </p:cNvPr>
          <p:cNvSpPr txBox="1"/>
          <p:nvPr/>
        </p:nvSpPr>
        <p:spPr>
          <a:xfrm>
            <a:off x="486577" y="1474601"/>
            <a:ext cx="4546599" cy="172047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Essa cobertura garante o reembolso do roubo de valores de dinheiro em espécie nas seguintes situações:</a:t>
            </a:r>
          </a:p>
          <a:p>
            <a:pPr marL="171450" lvl="6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Valores em trânsito;</a:t>
            </a:r>
          </a:p>
          <a:p>
            <a:pPr marL="171450" lvl="6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Valores em posse do tesoureiro já lançados;</a:t>
            </a:r>
          </a:p>
          <a:p>
            <a:pPr marL="171450" lvl="6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Valores no interior da IASD, mediante o uso de violência;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 de 10%</a:t>
            </a:r>
          </a:p>
        </p:txBody>
      </p:sp>
      <p:pic>
        <p:nvPicPr>
          <p:cNvPr id="5" name="Picture 5" descr="A blurry image of a church&#10;&#10;Description automatically generated">
            <a:extLst>
              <a:ext uri="{FF2B5EF4-FFF2-40B4-BE49-F238E27FC236}">
                <a16:creationId xmlns:a16="http://schemas.microsoft.com/office/drawing/2014/main" id="{6E4B5AD5-671B-8D62-782E-DF7031D6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66" y="3411823"/>
            <a:ext cx="6032067" cy="13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AC7F4-6D44-17D5-C69A-07CD76315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8313B01-D4B7-389C-9497-8C6767393E2F}"/>
              </a:ext>
            </a:extLst>
          </p:cNvPr>
          <p:cNvSpPr/>
          <p:nvPr/>
        </p:nvSpPr>
        <p:spPr>
          <a:xfrm>
            <a:off x="-1" y="1"/>
            <a:ext cx="261597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062EF9-A667-36A0-4191-D85E6CE58AE5}"/>
              </a:ext>
            </a:extLst>
          </p:cNvPr>
          <p:cNvSpPr txBox="1"/>
          <p:nvPr/>
        </p:nvSpPr>
        <p:spPr>
          <a:xfrm>
            <a:off x="3984681" y="343856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68AA19-E488-5409-6B24-0AD8C5316AE0}"/>
              </a:ext>
            </a:extLst>
          </p:cNvPr>
          <p:cNvSpPr txBox="1"/>
          <p:nvPr/>
        </p:nvSpPr>
        <p:spPr>
          <a:xfrm>
            <a:off x="3984681" y="1160295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Vidros: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0C79E5-D85B-9D8A-CBDC-B4274535EB7D}"/>
              </a:ext>
            </a:extLst>
          </p:cNvPr>
          <p:cNvSpPr txBox="1"/>
          <p:nvPr/>
        </p:nvSpPr>
        <p:spPr>
          <a:xfrm>
            <a:off x="4040810" y="1696381"/>
            <a:ext cx="4370408" cy="13554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e/ou danos materiais causados a espelhos, vitrines, portas e janelas de vidros.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 mínimo de R$ 150,00</a:t>
            </a:r>
          </a:p>
        </p:txBody>
      </p:sp>
      <p:pic>
        <p:nvPicPr>
          <p:cNvPr id="11" name="Picture 5" descr="A broken glass door with a red frame&#10;&#10;Description automatically generated">
            <a:extLst>
              <a:ext uri="{FF2B5EF4-FFF2-40B4-BE49-F238E27FC236}">
                <a16:creationId xmlns:a16="http://schemas.microsoft.com/office/drawing/2014/main" id="{3E9A00EA-15A1-33A3-35DA-C1B2156CD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82" y="343856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4AE2-30A0-D41C-F5A7-C0D0FA0A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9A6AD06-3056-C5F6-EBF5-22A9E9EC1274}"/>
              </a:ext>
            </a:extLst>
          </p:cNvPr>
          <p:cNvSpPr/>
          <p:nvPr/>
        </p:nvSpPr>
        <p:spPr>
          <a:xfrm>
            <a:off x="-1" y="1"/>
            <a:ext cx="261597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3CB5FF-4418-C6CB-B6D2-0073BCA3183E}"/>
              </a:ext>
            </a:extLst>
          </p:cNvPr>
          <p:cNvSpPr txBox="1"/>
          <p:nvPr/>
        </p:nvSpPr>
        <p:spPr>
          <a:xfrm>
            <a:off x="3984681" y="343856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8361E2-E201-9BA6-38B0-7C7518D3191C}"/>
              </a:ext>
            </a:extLst>
          </p:cNvPr>
          <p:cNvSpPr txBox="1"/>
          <p:nvPr/>
        </p:nvSpPr>
        <p:spPr>
          <a:xfrm>
            <a:off x="3984681" y="1160295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Alagamento ou Inundação: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59525A-5B25-68DC-8DF0-20589AAFF07A}"/>
              </a:ext>
            </a:extLst>
          </p:cNvPr>
          <p:cNvSpPr txBox="1"/>
          <p:nvPr/>
        </p:nvSpPr>
        <p:spPr>
          <a:xfrm>
            <a:off x="4012745" y="1745318"/>
            <a:ext cx="4370408" cy="254877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São garantidos por essa cobertura perdas ou danos materiais causados por: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Entrada de água nos edifícios provenientes de aguaceiro, tromba d’água ou chuva, seja ou não consequente da obstrução ou insuficiência de esgotos, galerias pluviais, desaguadouros e similares;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Ruptura de adutoras, tubulações ou reservatórios;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Enchente e outros.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 mínimo de R$ 700,00</a:t>
            </a:r>
          </a:p>
        </p:txBody>
      </p:sp>
      <p:pic>
        <p:nvPicPr>
          <p:cNvPr id="7" name="Picture 8" descr="A house flooded with water&#10;&#10;Description automatically generated">
            <a:extLst>
              <a:ext uri="{FF2B5EF4-FFF2-40B4-BE49-F238E27FC236}">
                <a16:creationId xmlns:a16="http://schemas.microsoft.com/office/drawing/2014/main" id="{C9AA68DE-F13F-F60A-953B-DCCD5266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25" y="343856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5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28098-A693-D4F0-1FF8-086272698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FFB9637-86A3-5E5A-A051-41F26C80E400}"/>
              </a:ext>
            </a:extLst>
          </p:cNvPr>
          <p:cNvSpPr/>
          <p:nvPr/>
        </p:nvSpPr>
        <p:spPr>
          <a:xfrm>
            <a:off x="-1" y="1"/>
            <a:ext cx="261597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A07EA8D-0518-3137-56CF-A394AF0D9F02}"/>
              </a:ext>
            </a:extLst>
          </p:cNvPr>
          <p:cNvSpPr txBox="1"/>
          <p:nvPr/>
        </p:nvSpPr>
        <p:spPr>
          <a:xfrm>
            <a:off x="3984681" y="343856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BE93C6-9FBF-4BB2-131B-18FBF0B54237}"/>
              </a:ext>
            </a:extLst>
          </p:cNvPr>
          <p:cNvSpPr txBox="1"/>
          <p:nvPr/>
        </p:nvSpPr>
        <p:spPr>
          <a:xfrm>
            <a:off x="3984681" y="1160295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Desmoronamento: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7A3C98A-E431-1629-80FF-2B781B05D239}"/>
              </a:ext>
            </a:extLst>
          </p:cNvPr>
          <p:cNvSpPr txBox="1"/>
          <p:nvPr/>
        </p:nvSpPr>
        <p:spPr>
          <a:xfrm>
            <a:off x="4012745" y="1745318"/>
            <a:ext cx="4370408" cy="195592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pelos danos materiais decorrentes de desmoronamento parcial ou total;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Desmoronamento de estrutura de sustentação;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Desastres naturais;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 mínimo de R$ 700,00</a:t>
            </a:r>
          </a:p>
        </p:txBody>
      </p:sp>
      <p:pic>
        <p:nvPicPr>
          <p:cNvPr id="8" name="Picture 8" descr="A building with a broken wall&#10;&#10;Description automatically generated with medium confidence">
            <a:extLst>
              <a:ext uri="{FF2B5EF4-FFF2-40B4-BE49-F238E27FC236}">
                <a16:creationId xmlns:a16="http://schemas.microsoft.com/office/drawing/2014/main" id="{CA21A814-2A31-967F-7039-B4F42F2DC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0" y="347839"/>
            <a:ext cx="2877017" cy="44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90DD-A064-8A12-0EA1-F865154E4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0931350-26FC-BAFE-D06C-3B88ECE29BBD}"/>
              </a:ext>
            </a:extLst>
          </p:cNvPr>
          <p:cNvSpPr/>
          <p:nvPr/>
        </p:nvSpPr>
        <p:spPr>
          <a:xfrm>
            <a:off x="-1" y="1"/>
            <a:ext cx="261597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AA5387-497B-C1DE-3075-280A415E0DE6}"/>
              </a:ext>
            </a:extLst>
          </p:cNvPr>
          <p:cNvSpPr txBox="1"/>
          <p:nvPr/>
        </p:nvSpPr>
        <p:spPr>
          <a:xfrm>
            <a:off x="3984681" y="343856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0E7200-1B51-D5AF-B2A6-0D8EDB9DA71A}"/>
              </a:ext>
            </a:extLst>
          </p:cNvPr>
          <p:cNvSpPr txBox="1"/>
          <p:nvPr/>
        </p:nvSpPr>
        <p:spPr>
          <a:xfrm>
            <a:off x="4012745" y="827141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 dirty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Igrejas Especiais: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6B0979-382E-1E65-764F-E301B2B6798A}"/>
              </a:ext>
            </a:extLst>
          </p:cNvPr>
          <p:cNvSpPr txBox="1"/>
          <p:nvPr/>
        </p:nvSpPr>
        <p:spPr>
          <a:xfrm>
            <a:off x="4012745" y="1362546"/>
            <a:ext cx="4370408" cy="314919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diversas em igrejas que tenham características especiais, diferentes dos templos habituais, tais como: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Igrejas Flutuantes;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Igrejas sem parede;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Igrejas que não sejam templos habituais.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Observações: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Coberturas por verba única: Incêndio, Danos elétricos, Vendaval, Impacto de Veículo, Inundação, Deslizamento de terra.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Cobertura separada: Roubo e furto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4" descr="A blue and white building with a staircase&#10;&#10;Description automatically generated">
            <a:extLst>
              <a:ext uri="{FF2B5EF4-FFF2-40B4-BE49-F238E27FC236}">
                <a16:creationId xmlns:a16="http://schemas.microsoft.com/office/drawing/2014/main" id="{329A6D80-8CCC-AD5A-C801-932FDE58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0" y="343856"/>
            <a:ext cx="2877017" cy="44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9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4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116277" y="66679"/>
            <a:ext cx="6031324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7C281D30-520C-6BD3-D912-2FF428F0B3E8}"/>
              </a:ext>
            </a:extLst>
          </p:cNvPr>
          <p:cNvSpPr txBox="1"/>
          <p:nvPr/>
        </p:nvSpPr>
        <p:spPr>
          <a:xfrm>
            <a:off x="548640" y="295277"/>
            <a:ext cx="5716988" cy="48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b="1" i="1" dirty="0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Procedimentos em caso de ocorrência:</a:t>
            </a:r>
          </a:p>
          <a:p>
            <a:endParaRPr lang="pt-BR" sz="2400" b="1" i="1" dirty="0">
              <a:solidFill>
                <a:schemeClr val="lt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pt-BR" sz="2400" b="1" dirty="0">
              <a:solidFill>
                <a:schemeClr val="lt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396AF35-6856-3DA7-80B6-C351A37DA257}"/>
              </a:ext>
            </a:extLst>
          </p:cNvPr>
          <p:cNvSpPr txBox="1"/>
          <p:nvPr/>
        </p:nvSpPr>
        <p:spPr>
          <a:xfrm>
            <a:off x="548640" y="1190519"/>
            <a:ext cx="1129085" cy="8440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kern="100" dirty="0">
                <a:solidFill>
                  <a:srgbClr val="A4FF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01</a:t>
            </a:r>
            <a:endParaRPr lang="pt-BR" sz="4800" kern="100" dirty="0">
              <a:solidFill>
                <a:srgbClr val="A4FF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9" name="Google Shape;64;p14">
            <a:extLst>
              <a:ext uri="{FF2B5EF4-FFF2-40B4-BE49-F238E27FC236}">
                <a16:creationId xmlns:a16="http://schemas.microsoft.com/office/drawing/2014/main" id="{02E245CD-1058-8685-8846-1AFACF1D8157}"/>
              </a:ext>
            </a:extLst>
          </p:cNvPr>
          <p:cNvSpPr txBox="1"/>
          <p:nvPr/>
        </p:nvSpPr>
        <p:spPr>
          <a:xfrm>
            <a:off x="1606163" y="1367645"/>
            <a:ext cx="6090700" cy="48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As ocorrências devem ser comunicadas ao Serviço de Proteção Adventista no prazo máximo de 15 dias após o ocorrido.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259122D-D5B5-AC2D-52CF-1E910220CD65}"/>
              </a:ext>
            </a:extLst>
          </p:cNvPr>
          <p:cNvSpPr txBox="1"/>
          <p:nvPr/>
        </p:nvSpPr>
        <p:spPr>
          <a:xfrm>
            <a:off x="1606163" y="2086005"/>
            <a:ext cx="1129085" cy="8440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kern="100" dirty="0">
                <a:solidFill>
                  <a:srgbClr val="A4FF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02</a:t>
            </a:r>
            <a:endParaRPr lang="pt-BR" sz="4800" kern="100" dirty="0">
              <a:solidFill>
                <a:srgbClr val="A4FF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Google Shape;64;p14">
            <a:extLst>
              <a:ext uri="{FF2B5EF4-FFF2-40B4-BE49-F238E27FC236}">
                <a16:creationId xmlns:a16="http://schemas.microsoft.com/office/drawing/2014/main" id="{7F40D0DD-D0C9-E514-AC67-DACFB0565EE2}"/>
              </a:ext>
            </a:extLst>
          </p:cNvPr>
          <p:cNvSpPr txBox="1"/>
          <p:nvPr/>
        </p:nvSpPr>
        <p:spPr>
          <a:xfrm>
            <a:off x="2663687" y="2263131"/>
            <a:ext cx="6209968" cy="6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Encaminhar documentações para análise</a:t>
            </a:r>
            <a:endParaRPr lang="pt-BR" sz="1200" i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i="1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Consulte a listagem de documentos em nosso manual de acordo com a cobertura.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i="1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Fotos, Boletim de Ocorrências, Laudos Técnicos, documentos que comprovem a pré-existência, publicações de periódicos, orçamentos, entre outros.</a:t>
            </a:r>
          </a:p>
          <a:p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6E755DB-E3FF-8176-5DC7-8CCFBEB011B1}"/>
              </a:ext>
            </a:extLst>
          </p:cNvPr>
          <p:cNvSpPr txBox="1"/>
          <p:nvPr/>
        </p:nvSpPr>
        <p:spPr>
          <a:xfrm>
            <a:off x="2911503" y="3486045"/>
            <a:ext cx="1129085" cy="8440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kern="100">
                <a:solidFill>
                  <a:srgbClr val="A4FF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03</a:t>
            </a:r>
            <a:endParaRPr lang="pt-BR" sz="4800" kern="100">
              <a:solidFill>
                <a:srgbClr val="A4FF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3" name="Google Shape;64;p14">
            <a:extLst>
              <a:ext uri="{FF2B5EF4-FFF2-40B4-BE49-F238E27FC236}">
                <a16:creationId xmlns:a16="http://schemas.microsoft.com/office/drawing/2014/main" id="{4AB01C1A-D856-1D57-3FBD-F5BD0C260EC0}"/>
              </a:ext>
            </a:extLst>
          </p:cNvPr>
          <p:cNvSpPr txBox="1"/>
          <p:nvPr/>
        </p:nvSpPr>
        <p:spPr>
          <a:xfrm>
            <a:off x="3969027" y="3595416"/>
            <a:ext cx="4848970" cy="48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Só proceder com o conserto ou troca após </a:t>
            </a:r>
            <a:r>
              <a:rPr lang="pt-BR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autorização prévia* </a:t>
            </a:r>
            <a:r>
              <a:rPr lang="pt-BR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do Serviço de Proteção Adventista – Atendimento por reembolso e apresentação de NFS.</a:t>
            </a:r>
          </a:p>
          <a:p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4E607B6B-8242-D24E-4F33-BFD181BF7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061364-3B47-C25B-BF55-CE6EC7C43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" r="222"/>
          <a:stretch/>
        </p:blipFill>
        <p:spPr>
          <a:xfrm>
            <a:off x="0" y="0"/>
            <a:ext cx="9134475" cy="5143500"/>
          </a:xfrm>
          <a:prstGeom prst="rect">
            <a:avLst/>
          </a:prstGeom>
        </p:spPr>
      </p:pic>
      <p:sp>
        <p:nvSpPr>
          <p:cNvPr id="143" name="Google Shape;143;p21">
            <a:extLst>
              <a:ext uri="{FF2B5EF4-FFF2-40B4-BE49-F238E27FC236}">
                <a16:creationId xmlns:a16="http://schemas.microsoft.com/office/drawing/2014/main" id="{7051F9D2-E079-2C2C-043B-1F22068E0B0B}"/>
              </a:ext>
            </a:extLst>
          </p:cNvPr>
          <p:cNvSpPr/>
          <p:nvPr/>
        </p:nvSpPr>
        <p:spPr>
          <a:xfrm>
            <a:off x="9525" y="469128"/>
            <a:ext cx="3170998" cy="4460680"/>
          </a:xfrm>
          <a:prstGeom prst="roundRect">
            <a:avLst>
              <a:gd name="adj" fmla="val 12091"/>
            </a:avLst>
          </a:prstGeom>
          <a:solidFill>
            <a:srgbClr val="2A7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>
            <a:extLst>
              <a:ext uri="{FF2B5EF4-FFF2-40B4-BE49-F238E27FC236}">
                <a16:creationId xmlns:a16="http://schemas.microsoft.com/office/drawing/2014/main" id="{479924A7-8BCF-5A0B-A9C2-3E00B8337F36}"/>
              </a:ext>
            </a:extLst>
          </p:cNvPr>
          <p:cNvSpPr txBox="1"/>
          <p:nvPr/>
        </p:nvSpPr>
        <p:spPr>
          <a:xfrm>
            <a:off x="246118" y="1772934"/>
            <a:ext cx="2552741" cy="251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 valor de cobertura deve representar os valores reais dos bens protegidos.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Caso não representem, o beneficiário será considerado responsável pela diferença, e estará sujeito à </a:t>
            </a:r>
            <a:r>
              <a:rPr lang="pt-BR" b="1" i="1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clausula de rateio*</a:t>
            </a:r>
            <a:r>
              <a:rPr lang="pt-BR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em caso de indenização.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Equipamentos Portáteis;</a:t>
            </a:r>
            <a:endParaRPr lang="pt-BR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pt-BR" sz="1100" dirty="0">
              <a:solidFill>
                <a:srgbClr val="002F4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8" name="Google Shape;148;p21">
            <a:extLst>
              <a:ext uri="{FF2B5EF4-FFF2-40B4-BE49-F238E27FC236}">
                <a16:creationId xmlns:a16="http://schemas.microsoft.com/office/drawing/2014/main" id="{97A355E7-F021-8045-5094-BF5CBF833F7E}"/>
              </a:ext>
            </a:extLst>
          </p:cNvPr>
          <p:cNvSpPr txBox="1"/>
          <p:nvPr/>
        </p:nvSpPr>
        <p:spPr>
          <a:xfrm>
            <a:off x="209717" y="836019"/>
            <a:ext cx="3066219" cy="5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800" i="1">
                <a:solidFill>
                  <a:srgbClr val="002F42"/>
                </a:solidFill>
                <a:latin typeface="Open Sans SemiBold"/>
                <a:ea typeface="Open Sans SemiBold"/>
                <a:cs typeface="Open Sans SemiBold"/>
              </a:rPr>
              <a:t>Condições:</a:t>
            </a:r>
          </a:p>
          <a:p>
            <a:r>
              <a:rPr lang="pt-BR" sz="1600" i="1">
                <a:solidFill>
                  <a:srgbClr val="002F4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Proteção para igrejas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572AA9E-1FF8-0DB1-E864-5EE7CDF30288}"/>
              </a:ext>
            </a:extLst>
          </p:cNvPr>
          <p:cNvGrpSpPr/>
          <p:nvPr/>
        </p:nvGrpSpPr>
        <p:grpSpPr>
          <a:xfrm>
            <a:off x="3177868" y="3538330"/>
            <a:ext cx="5417491" cy="1407372"/>
            <a:chOff x="3636323" y="2812203"/>
            <a:chExt cx="3851316" cy="1407372"/>
          </a:xfrm>
        </p:grpSpPr>
        <p:sp>
          <p:nvSpPr>
            <p:cNvPr id="9" name="Google Shape;145;p21">
              <a:extLst>
                <a:ext uri="{FF2B5EF4-FFF2-40B4-BE49-F238E27FC236}">
                  <a16:creationId xmlns:a16="http://schemas.microsoft.com/office/drawing/2014/main" id="{015ECB50-C102-2D9D-9C03-58C20E68841D}"/>
                </a:ext>
              </a:extLst>
            </p:cNvPr>
            <p:cNvSpPr/>
            <p:nvPr/>
          </p:nvSpPr>
          <p:spPr>
            <a:xfrm>
              <a:off x="3636323" y="2812203"/>
              <a:ext cx="3851316" cy="1407372"/>
            </a:xfrm>
            <a:prstGeom prst="roundRect">
              <a:avLst>
                <a:gd name="adj" fmla="val 16667"/>
              </a:avLst>
            </a:prstGeom>
            <a:solidFill>
              <a:srgbClr val="002F42">
                <a:alpha val="9400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F42"/>
                </a:solidFill>
              </a:endParaRPr>
            </a:p>
          </p:txBody>
        </p:sp>
        <p:sp>
          <p:nvSpPr>
            <p:cNvPr id="10" name="Google Shape;147;p21">
              <a:extLst>
                <a:ext uri="{FF2B5EF4-FFF2-40B4-BE49-F238E27FC236}">
                  <a16:creationId xmlns:a16="http://schemas.microsoft.com/office/drawing/2014/main" id="{3EE47CD0-1DB5-C867-390F-DEFBBA44180A}"/>
                </a:ext>
              </a:extLst>
            </p:cNvPr>
            <p:cNvSpPr txBox="1"/>
            <p:nvPr/>
          </p:nvSpPr>
          <p:spPr>
            <a:xfrm>
              <a:off x="3919325" y="2968845"/>
              <a:ext cx="3371989" cy="1094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b="1" kern="10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Cláusula de Rateio:</a:t>
              </a:r>
              <a:r>
                <a:rPr lang="pt-BR" sz="1200" kern="10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pt-BR" sz="1200" kern="10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Condição contratual que prevê a possibilidade do segurado assumir uma proporção da indenização da proteção quando o valor em risco declarado for inferior ao valor em risco apurado no momento do sinistro.</a:t>
              </a:r>
            </a:p>
            <a:p>
              <a:endParaRPr lang="pt-BR" sz="11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E73969D2-5E98-48E4-D360-13C80818D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5356"/>
          <a:stretch/>
        </p:blipFill>
        <p:spPr>
          <a:xfrm>
            <a:off x="3346845" y="3775455"/>
            <a:ext cx="212687" cy="2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42"/>
        </a:solidFill>
        <a:effectLst/>
      </p:bgPr>
    </p:bg>
    <p:spTree>
      <p:nvGrpSpPr>
        <p:cNvPr id="1" name="Shape 74">
          <a:extLst>
            <a:ext uri="{FF2B5EF4-FFF2-40B4-BE49-F238E27FC236}">
              <a16:creationId xmlns:a16="http://schemas.microsoft.com/office/drawing/2014/main" id="{274F8F62-EDCD-6A21-EFA6-444DFC235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295A88FF-CFA2-5149-64CE-1B7ED75ED554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469020" y="0"/>
            <a:ext cx="6674986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9B132147-2D67-BE2C-17D4-93F4BA59CE27}"/>
              </a:ext>
            </a:extLst>
          </p:cNvPr>
          <p:cNvSpPr txBox="1"/>
          <p:nvPr/>
        </p:nvSpPr>
        <p:spPr>
          <a:xfrm>
            <a:off x="583020" y="814223"/>
            <a:ext cx="5328682" cy="55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A Proteção para </a:t>
            </a:r>
            <a:r>
              <a:rPr lang="pt-BR" sz="2400" dirty="0">
                <a:solidFill>
                  <a:srgbClr val="A4FF00"/>
                </a:solidFill>
                <a:latin typeface="Open Sans SemiBold"/>
                <a:ea typeface="Open Sans SemiBold"/>
                <a:cs typeface="Open Sans SemiBold"/>
              </a:rPr>
              <a:t>Igrejas</a:t>
            </a:r>
            <a:r>
              <a:rPr lang="pt-BR" sz="24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:</a:t>
            </a:r>
          </a:p>
          <a:p>
            <a:endParaRPr lang="pt-BR" sz="2400" dirty="0">
              <a:solidFill>
                <a:schemeClr val="accent5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" name="Google Shape;86;p16">
            <a:extLst>
              <a:ext uri="{FF2B5EF4-FFF2-40B4-BE49-F238E27FC236}">
                <a16:creationId xmlns:a16="http://schemas.microsoft.com/office/drawing/2014/main" id="{C2C45EB3-2FA7-6ADC-2213-6C9AD58A806B}"/>
              </a:ext>
            </a:extLst>
          </p:cNvPr>
          <p:cNvSpPr txBox="1"/>
          <p:nvPr/>
        </p:nvSpPr>
        <p:spPr>
          <a:xfrm>
            <a:off x="583020" y="1367624"/>
            <a:ext cx="4347611" cy="282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 proteção para Igrejas garante aos seus usuários </a:t>
            </a: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o reembolso de prejuízos causados por ocorrências resultantes de eventos que estejam previstos no Regulamento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da Proteção Patrimonial, respeitando os valores ali estabelecidos e/ou contratados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endParaRPr lang="pt-BR" sz="1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endParaRPr lang="pt-BR" sz="1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t-BR" sz="12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Quem Podem participar?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/>
              <a:buChar char="•"/>
            </a:pP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Todas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as igrejas ou grupos que possuam edifícios </a:t>
            </a: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próprios ou alugados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</a:t>
            </a:r>
          </a:p>
        </p:txBody>
      </p:sp>
      <p:pic>
        <p:nvPicPr>
          <p:cNvPr id="4" name="Imagem 3" descr="Pessoas na frente de uma janela&#10;&#10;Descrição gerada automaticamente com confiança baixa">
            <a:extLst>
              <a:ext uri="{FF2B5EF4-FFF2-40B4-BE49-F238E27FC236}">
                <a16:creationId xmlns:a16="http://schemas.microsoft.com/office/drawing/2014/main" id="{674D0BE7-5101-7CC2-68F6-7FE84E628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63" y="544128"/>
            <a:ext cx="2483639" cy="38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8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C6DF-69B4-8602-B8DC-72D7A13D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928D3FC-5994-A505-6F0D-4F5EE579CB3B}"/>
              </a:ext>
            </a:extLst>
          </p:cNvPr>
          <p:cNvSpPr/>
          <p:nvPr/>
        </p:nvSpPr>
        <p:spPr>
          <a:xfrm>
            <a:off x="0" y="3959754"/>
            <a:ext cx="9144000" cy="1183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EE71F2-4F6D-ADB3-BF13-F017160C76FC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3395F1-8764-CDDA-190A-47AC78E87EF1}"/>
              </a:ext>
            </a:extLst>
          </p:cNvPr>
          <p:cNvSpPr txBox="1"/>
          <p:nvPr/>
        </p:nvSpPr>
        <p:spPr>
          <a:xfrm>
            <a:off x="430448" y="889566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Riscos Excluídos: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204C08-40F8-8998-40F2-CB48D5CE612E}"/>
              </a:ext>
            </a:extLst>
          </p:cNvPr>
          <p:cNvSpPr txBox="1"/>
          <p:nvPr/>
        </p:nvSpPr>
        <p:spPr>
          <a:xfrm>
            <a:off x="486577" y="1474601"/>
            <a:ext cx="3910494" cy="254877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Ocorrências não registradas no Sistema SPA DSA em até 15 (quinze) dias da data do ocorrido;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Ocorrências que estejam com documentos ou informações pendentes com mais de 6 meses da data da ocorrência, essas serão canceladas automaticamente pelo sistema SPA DSA;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Furto simples;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Vandalismo;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Equipamento Portáteis;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601CA2-3568-5574-E63B-8B4A216B9A5C}"/>
              </a:ext>
            </a:extLst>
          </p:cNvPr>
          <p:cNvSpPr txBox="1"/>
          <p:nvPr/>
        </p:nvSpPr>
        <p:spPr>
          <a:xfrm>
            <a:off x="4866200" y="1496081"/>
            <a:ext cx="3339548" cy="95269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Alicerces e fundações;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Animais e plantas de qualquer espécie, quiosques, jardins e bens situados ao ar livre.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832270A-E0B9-D6F4-F308-CD4422BF084C}"/>
              </a:ext>
            </a:extLst>
          </p:cNvPr>
          <p:cNvGrpSpPr/>
          <p:nvPr/>
        </p:nvGrpSpPr>
        <p:grpSpPr>
          <a:xfrm>
            <a:off x="4848749" y="2965356"/>
            <a:ext cx="3808674" cy="794237"/>
            <a:chOff x="2945460" y="2236149"/>
            <a:chExt cx="3916625" cy="1112501"/>
          </a:xfrm>
          <a:solidFill>
            <a:schemeClr val="accent4"/>
          </a:solidFill>
        </p:grpSpPr>
        <p:sp>
          <p:nvSpPr>
            <p:cNvPr id="33" name="Google Shape;145;p21">
              <a:extLst>
                <a:ext uri="{FF2B5EF4-FFF2-40B4-BE49-F238E27FC236}">
                  <a16:creationId xmlns:a16="http://schemas.microsoft.com/office/drawing/2014/main" id="{E39079BD-C8B4-954C-2EB0-A1E72ED46973}"/>
                </a:ext>
              </a:extLst>
            </p:cNvPr>
            <p:cNvSpPr/>
            <p:nvPr/>
          </p:nvSpPr>
          <p:spPr>
            <a:xfrm>
              <a:off x="2945460" y="2236149"/>
              <a:ext cx="3916625" cy="111250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F42"/>
                </a:solidFill>
              </a:endParaRPr>
            </a:p>
          </p:txBody>
        </p:sp>
        <p:sp>
          <p:nvSpPr>
            <p:cNvPr id="34" name="Google Shape;147;p21">
              <a:extLst>
                <a:ext uri="{FF2B5EF4-FFF2-40B4-BE49-F238E27FC236}">
                  <a16:creationId xmlns:a16="http://schemas.microsoft.com/office/drawing/2014/main" id="{BACE2BF4-E0C3-F654-BF20-C644C53016E8}"/>
                </a:ext>
              </a:extLst>
            </p:cNvPr>
            <p:cNvSpPr txBox="1"/>
            <p:nvPr/>
          </p:nvSpPr>
          <p:spPr>
            <a:xfrm>
              <a:off x="3592047" y="2408261"/>
              <a:ext cx="3041090" cy="846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s-ES" sz="1100" i="1" kern="100" err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Confira</a:t>
              </a:r>
              <a:r>
                <a:rPr lang="es-ES" sz="1100" i="1" kern="10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 as </a:t>
              </a:r>
              <a:r>
                <a:rPr lang="es-ES" sz="1100" i="1" kern="100" err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demais</a:t>
              </a:r>
              <a:r>
                <a:rPr lang="es-ES" sz="1100" i="1" kern="10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s-ES" sz="1100" i="1" kern="100" err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exclusões</a:t>
              </a:r>
              <a:r>
                <a:rPr lang="es-ES" sz="1100" i="1" kern="10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 no Manual da </a:t>
              </a:r>
              <a:r>
                <a:rPr lang="es-ES" sz="1100" i="1" kern="100" err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Proteção</a:t>
              </a:r>
              <a:r>
                <a:rPr lang="es-ES" sz="1100" i="1" kern="10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 para Igrejas.</a:t>
              </a:r>
            </a:p>
            <a:p>
              <a:endParaRPr lang="pt-BR" sz="11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35" name="Gráfico 34">
            <a:extLst>
              <a:ext uri="{FF2B5EF4-FFF2-40B4-BE49-F238E27FC236}">
                <a16:creationId xmlns:a16="http://schemas.microsoft.com/office/drawing/2014/main" id="{ABD5435B-999A-C495-E094-E4FCB162B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356"/>
          <a:stretch/>
        </p:blipFill>
        <p:spPr>
          <a:xfrm>
            <a:off x="5056743" y="3217857"/>
            <a:ext cx="326042" cy="3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42"/>
        </a:solidFill>
        <a:effectLst/>
      </p:bgPr>
    </p:bg>
    <p:spTree>
      <p:nvGrpSpPr>
        <p:cNvPr id="1" name="Shape 74">
          <a:extLst>
            <a:ext uri="{FF2B5EF4-FFF2-40B4-BE49-F238E27FC236}">
              <a16:creationId xmlns:a16="http://schemas.microsoft.com/office/drawing/2014/main" id="{A434B5EC-2196-5DD6-7F16-16AD00536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90D97D89-AE34-FC85-93D3-9B2BEA45DA06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469020" y="0"/>
            <a:ext cx="6674986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99DD7A87-FA70-62F8-F156-9315E1712A9F}"/>
              </a:ext>
            </a:extLst>
          </p:cNvPr>
          <p:cNvSpPr txBox="1"/>
          <p:nvPr/>
        </p:nvSpPr>
        <p:spPr>
          <a:xfrm>
            <a:off x="583020" y="814223"/>
            <a:ext cx="5328682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dirty="0">
                <a:solidFill>
                  <a:srgbClr val="A4FF00"/>
                </a:solidFill>
                <a:latin typeface="Open Sans SemiBold"/>
                <a:ea typeface="Open Sans SemiBold"/>
                <a:cs typeface="Open Sans SemiBold"/>
              </a:rPr>
              <a:t>PRAZOS:</a:t>
            </a:r>
          </a:p>
          <a:p>
            <a:endParaRPr lang="pt-BR" sz="2400" dirty="0">
              <a:solidFill>
                <a:schemeClr val="accent5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" name="Google Shape;86;p16">
            <a:extLst>
              <a:ext uri="{FF2B5EF4-FFF2-40B4-BE49-F238E27FC236}">
                <a16:creationId xmlns:a16="http://schemas.microsoft.com/office/drawing/2014/main" id="{4498ABC4-DB5B-B2E8-4BD4-C01DFA654E12}"/>
              </a:ext>
            </a:extLst>
          </p:cNvPr>
          <p:cNvSpPr txBox="1"/>
          <p:nvPr/>
        </p:nvSpPr>
        <p:spPr>
          <a:xfrm>
            <a:off x="583020" y="1471536"/>
            <a:ext cx="4703683" cy="320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As ocorrências devem ser comunicadas ao Serviço de Proteção Adventista no prazo máximo de </a:t>
            </a:r>
            <a:r>
              <a:rPr lang="pt-BR" sz="1200" u="sng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15 dias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após o ocorrido.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pt-BR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Pagamento de indenização dos reembolsos: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Roubo e Furto qualificado: 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Após envio da documentação e análise técnica valor do reembolso  será efetuado no prazo máximo de 10 dias;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Outras Coberturas: </a:t>
            </a:r>
            <a:r>
              <a:rPr lang="pt-BR" sz="1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Após envio da documentação e análise técnica valor do reembolso  será efetuado no prazo máximo de 30 dias;</a:t>
            </a:r>
          </a:p>
          <a:p>
            <a:pPr>
              <a:buClr>
                <a:schemeClr val="bg1"/>
              </a:buClr>
            </a:pPr>
            <a:endParaRPr lang="pt-BR" sz="105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5" descr="A hand holding an hourglass&#10;&#10;Description automatically generated">
            <a:extLst>
              <a:ext uri="{FF2B5EF4-FFF2-40B4-BE49-F238E27FC236}">
                <a16:creationId xmlns:a16="http://schemas.microsoft.com/office/drawing/2014/main" id="{464B99F9-F1FA-2227-CD77-B8714BC2B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269" y="814223"/>
            <a:ext cx="2366724" cy="36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7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872D-D9C0-B58E-4E50-1D368D665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3E53432-3CAC-E49D-BDFD-685DAC71F551}"/>
              </a:ext>
            </a:extLst>
          </p:cNvPr>
          <p:cNvSpPr/>
          <p:nvPr/>
        </p:nvSpPr>
        <p:spPr>
          <a:xfrm>
            <a:off x="-1" y="2"/>
            <a:ext cx="2615979" cy="5143499"/>
          </a:xfrm>
          <a:prstGeom prst="rect">
            <a:avLst/>
          </a:prstGeom>
          <a:solidFill>
            <a:srgbClr val="002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74BACB-875A-69BB-304C-D06CECAB6C58}"/>
              </a:ext>
            </a:extLst>
          </p:cNvPr>
          <p:cNvSpPr txBox="1"/>
          <p:nvPr/>
        </p:nvSpPr>
        <p:spPr>
          <a:xfrm>
            <a:off x="3760609" y="725149"/>
            <a:ext cx="4426537" cy="106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lnSpc>
                <a:spcPts val="3094"/>
              </a:lnSpc>
              <a:buNone/>
            </a:pPr>
            <a:r>
              <a:rPr lang="en-US" sz="1013" dirty="0"/>
              <a:t>​</a:t>
            </a:r>
            <a:r>
              <a:rPr lang="pt-BR" sz="2250" b="0" i="1" u="none" strike="noStrike" dirty="0">
                <a:solidFill>
                  <a:srgbClr val="002F41"/>
                </a:solidFill>
                <a:effectLst/>
                <a:latin typeface="Open Sans Medium"/>
              </a:rPr>
              <a:t>Canais de </a:t>
            </a:r>
            <a:r>
              <a:rPr lang="en-US" sz="2250" b="0" i="0" dirty="0">
                <a:solidFill>
                  <a:srgbClr val="000000"/>
                </a:solidFill>
                <a:effectLst/>
                <a:latin typeface="Open Sans Medium"/>
              </a:rPr>
              <a:t>​</a:t>
            </a:r>
            <a:endParaRPr lang="en-US" sz="22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3094"/>
              </a:lnSpc>
              <a:buNone/>
            </a:pPr>
            <a:r>
              <a:rPr lang="pt-BR" sz="2250" b="1" i="1" u="none" strike="noStrike" dirty="0">
                <a:solidFill>
                  <a:srgbClr val="0097A7"/>
                </a:solidFill>
                <a:effectLst/>
                <a:latin typeface="Open Sans Medium"/>
              </a:rPr>
              <a:t>comunicação</a:t>
            </a:r>
            <a:r>
              <a:rPr lang="en-US" sz="2250" b="0" i="0" dirty="0">
                <a:solidFill>
                  <a:srgbClr val="000000"/>
                </a:solidFill>
                <a:effectLst/>
                <a:latin typeface="Open Sans Medium"/>
              </a:rPr>
              <a:t>​</a:t>
            </a:r>
            <a:endParaRPr lang="en-US" sz="22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/>
            <a:endParaRPr lang="en-US" sz="1013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2F950E-F629-8B35-26B9-EE96C0B63A40}"/>
              </a:ext>
            </a:extLst>
          </p:cNvPr>
          <p:cNvSpPr txBox="1"/>
          <p:nvPr/>
        </p:nvSpPr>
        <p:spPr>
          <a:xfrm>
            <a:off x="4147927" y="2028507"/>
            <a:ext cx="4522452" cy="376128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270" lvl="0" indent="-128270">
              <a:spcAft>
                <a:spcPts val="9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Capitais: </a:t>
            </a:r>
            <a:r>
              <a:rPr lang="pt-BR" sz="1400" b="1" dirty="0"/>
              <a:t>4062-0771</a:t>
            </a:r>
            <a:r>
              <a:rPr lang="pt-BR" sz="1400" dirty="0"/>
              <a:t> </a:t>
            </a:r>
            <a:endParaRPr lang="pt-BR" sz="1400">
              <a:cs typeface="Arial"/>
            </a:endParaRPr>
          </a:p>
          <a:p>
            <a:pPr marL="128270" lvl="0" indent="-128270">
              <a:spcAft>
                <a:spcPts val="9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pt-BR" sz="1800" kern="0" dirty="0">
                <a:solidFill>
                  <a:srgbClr val="002F41"/>
                </a:solidFill>
                <a:latin typeface="Open Sans"/>
                <a:ea typeface="Open Sans"/>
                <a:cs typeface="Open Sans"/>
              </a:rPr>
              <a:t>Demais localidades</a:t>
            </a:r>
            <a:r>
              <a:rPr lang="pt-BR" sz="1800" kern="0" dirty="0">
                <a:solidFill>
                  <a:srgbClr val="002F41"/>
                </a:solidFill>
                <a:latin typeface="Open Sans"/>
                <a:ea typeface="Open Sans"/>
                <a:cs typeface="Open Sans"/>
                <a:sym typeface="Arial"/>
              </a:rPr>
              <a:t>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- </a:t>
            </a:r>
            <a:r>
              <a:rPr lang="pt-BR" sz="1400" b="1" dirty="0"/>
              <a:t>0800-727-0771</a:t>
            </a:r>
            <a:endParaRPr lang="pt-BR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28270" marR="0" lvl="0" indent="-12827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contato@spadsa.org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   </a:t>
            </a:r>
            <a:endParaRPr lang="pt-BR" sz="1800" b="0" i="0" u="none" strike="noStrike" kern="0" cap="none" spc="0" normalizeH="0" baseline="0" noProof="0" dirty="0">
              <a:ln>
                <a:noFill/>
              </a:ln>
              <a:solidFill>
                <a:srgbClr val="002F4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128270" indent="-12827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kern="0" dirty="0">
                <a:solidFill>
                  <a:srgbClr val="002F41"/>
                </a:solidFill>
                <a:latin typeface="Open Sans"/>
                <a:ea typeface="Open Sans"/>
                <a:cs typeface="Open Sans"/>
                <a:sym typeface="Arial"/>
              </a:rPr>
              <a:t>Assistente Virtual 24h (Whatsapp) – </a:t>
            </a:r>
            <a:r>
              <a:rPr lang="pt-BR" sz="1800" kern="0">
                <a:solidFill>
                  <a:srgbClr val="002F41"/>
                </a:solidFill>
                <a:latin typeface="Open Sans"/>
                <a:ea typeface="Open Sans"/>
                <a:cs typeface="Open Sans"/>
                <a:sym typeface="Arial"/>
              </a:rPr>
              <a:t>Laura: (61) 98277-4300</a:t>
            </a:r>
            <a:endParaRPr lang="pt-BR" sz="1800" kern="0">
              <a:solidFill>
                <a:srgbClr val="002F41"/>
              </a:solidFill>
              <a:latin typeface="Open Sans"/>
              <a:ea typeface="Open Sans"/>
              <a:cs typeface="Open Sans"/>
            </a:endParaRPr>
          </a:p>
          <a:p>
            <a:pPr marL="128270" indent="-12827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kern="0" dirty="0">
                <a:solidFill>
                  <a:srgbClr val="002F41"/>
                </a:solidFill>
                <a:latin typeface="Open Sans"/>
                <a:ea typeface="Open Sans"/>
                <a:cs typeface="Open Sans"/>
              </a:rPr>
              <a:t>Site: </a:t>
            </a:r>
            <a:r>
              <a:rPr lang="pt-BR" sz="1800" kern="0">
                <a:solidFill>
                  <a:srgbClr val="002F41"/>
                </a:solidFill>
                <a:latin typeface="Open Sans"/>
                <a:ea typeface="Open Sans"/>
                <a:cs typeface="Open Sans"/>
              </a:rPr>
              <a:t>spa.adventistas.org</a:t>
            </a:r>
            <a:endParaRPr lang="pt-BR" dirty="0">
              <a:solidFill>
                <a:srgbClr val="000000"/>
              </a:solidFill>
              <a:latin typeface="Arial"/>
              <a:ea typeface="Open Sans"/>
              <a:cs typeface="Arial"/>
            </a:endParaRPr>
          </a:p>
          <a:p>
            <a:pPr>
              <a:spcAft>
                <a:spcPts val="900"/>
              </a:spcAft>
              <a:defRPr/>
            </a:pPr>
            <a:r>
              <a:rPr lang="pt-BR" sz="1800" kern="0" dirty="0">
                <a:solidFill>
                  <a:srgbClr val="002F41"/>
                </a:solidFill>
                <a:latin typeface="Open Sans"/>
                <a:ea typeface="Open Sans"/>
                <a:cs typeface="Open Sans"/>
              </a:rPr>
              <a:t>@spa.adventistas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 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 </a:t>
            </a:r>
            <a:endParaRPr lang="pt-BR" dirty="0">
              <a:cs typeface="Arial"/>
            </a:endParaRPr>
          </a:p>
          <a:p>
            <a:pPr marR="0" lvl="0" algn="l" defTabSz="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1100" b="0" i="0" u="none" strike="noStrike" kern="0" cap="none" spc="0" normalizeH="0" baseline="0" noProof="0">
                <a:ln>
                  <a:noFill/>
                </a:ln>
                <a:solidFill>
                  <a:srgbClr val="002F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   </a:t>
            </a:r>
            <a:endParaRPr lang="pt-BR">
              <a:cs typeface="Arial"/>
            </a:endParaRPr>
          </a:p>
          <a:p>
            <a:pPr>
              <a:spcAft>
                <a:spcPts val="1200"/>
              </a:spcAft>
            </a:pPr>
            <a:endParaRPr lang="pt-BR" sz="10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1200"/>
              </a:spcAft>
              <a:buClr>
                <a:schemeClr val="accent5"/>
              </a:buClr>
            </a:pPr>
            <a:endParaRPr lang="pt-BR" sz="10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dirty="0">
              <a:solidFill>
                <a:schemeClr val="accent2"/>
              </a:solidFill>
            </a:endParaRPr>
          </a:p>
        </p:txBody>
      </p:sp>
      <p:pic>
        <p:nvPicPr>
          <p:cNvPr id="6" name="Imagem 5" descr="Uma imagem contendo pessoa, edifício, jovem, olhando&#10;&#10;O conteúdo gerado por IA pode estar incorreto.">
            <a:extLst>
              <a:ext uri="{FF2B5EF4-FFF2-40B4-BE49-F238E27FC236}">
                <a16:creationId xmlns:a16="http://schemas.microsoft.com/office/drawing/2014/main" id="{28C5494F-E5B3-5E42-383A-AAD7319AA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60" y="559009"/>
            <a:ext cx="2774765" cy="4160909"/>
          </a:xfrm>
          <a:prstGeom prst="roundRect">
            <a:avLst>
              <a:gd name="adj" fmla="val 7561"/>
            </a:avLst>
          </a:prstGeom>
        </p:spPr>
      </p:pic>
    </p:spTree>
    <p:extLst>
      <p:ext uri="{BB962C8B-B14F-4D97-AF65-F5344CB8AC3E}">
        <p14:creationId xmlns:p14="http://schemas.microsoft.com/office/powerpoint/2010/main" val="222807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>
          <a:extLst>
            <a:ext uri="{FF2B5EF4-FFF2-40B4-BE49-F238E27FC236}">
              <a16:creationId xmlns:a16="http://schemas.microsoft.com/office/drawing/2014/main" id="{8DD7B34B-B7BC-5250-3373-BC12E5562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7DB4248D-57E5-3246-9897-CDACBDB022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425" y="2227350"/>
            <a:ext cx="2479150" cy="68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17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4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002001" y="0"/>
            <a:ext cx="2145502" cy="171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6002001" y="3429009"/>
            <a:ext cx="2145502" cy="171448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655820" y="1420157"/>
            <a:ext cx="7875930" cy="115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A solicitação desta proteção deve ser feita em contato com o Campo;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Sistema SPA DAS;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Área construída – cobertura básica (Indicação sistêmica);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Conteúdo imobilizado ou registrado em ATA.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endParaRPr lang="pt-BR" sz="1200" dirty="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655820" y="791512"/>
            <a:ext cx="5617564" cy="53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</a:rPr>
              <a:t>COMO SOLICITAR A </a:t>
            </a:r>
            <a:r>
              <a:rPr lang="pt-BR" sz="2400" dirty="0">
                <a:solidFill>
                  <a:srgbClr val="A4FF00"/>
                </a:solidFill>
                <a:latin typeface="Open Sans SemiBold"/>
                <a:ea typeface="Open Sans SemiBold"/>
                <a:cs typeface="Open Sans SemiBold"/>
              </a:rPr>
              <a:t>PROTEÇÃO</a:t>
            </a:r>
            <a:r>
              <a:rPr lang="pt-BR" sz="2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</a:rPr>
              <a:t>:</a:t>
            </a:r>
          </a:p>
          <a:p>
            <a:endParaRPr lang="pt-BR" sz="24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3" name="Imagem 2" descr="Multidão de pessoas&#10;&#10;Descrição gerada automaticamente">
            <a:extLst>
              <a:ext uri="{FF2B5EF4-FFF2-40B4-BE49-F238E27FC236}">
                <a16:creationId xmlns:a16="http://schemas.microsoft.com/office/drawing/2014/main" id="{1D34C8D4-1729-C264-AA63-8C3C92BA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65" r="3067"/>
          <a:stretch>
            <a:fillRect/>
          </a:stretch>
        </p:blipFill>
        <p:spPr>
          <a:xfrm>
            <a:off x="-1" y="2952881"/>
            <a:ext cx="9144001" cy="2183988"/>
          </a:xfrm>
          <a:prstGeom prst="rect">
            <a:avLst/>
          </a:prstGeom>
        </p:spPr>
      </p:pic>
      <p:pic>
        <p:nvPicPr>
          <p:cNvPr id="4" name="Google Shape;97;p17">
            <a:extLst>
              <a:ext uri="{FF2B5EF4-FFF2-40B4-BE49-F238E27FC236}">
                <a16:creationId xmlns:a16="http://schemas.microsoft.com/office/drawing/2014/main" id="{B4A82095-B876-1124-295D-005A12AAF643}"/>
              </a:ext>
            </a:extLst>
          </p:cNvPr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002001" y="1995953"/>
            <a:ext cx="2145502" cy="171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7">
            <a:extLst>
              <a:ext uri="{FF2B5EF4-FFF2-40B4-BE49-F238E27FC236}">
                <a16:creationId xmlns:a16="http://schemas.microsoft.com/office/drawing/2014/main" id="{D5D8180F-A8B0-4D01-AAE9-D5B67D669FD9}"/>
              </a:ext>
            </a:extLst>
          </p:cNvPr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002001" y="3991906"/>
            <a:ext cx="2145502" cy="1714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E6822AA-646D-527B-10F1-D37CDF921F45}"/>
              </a:ext>
            </a:extLst>
          </p:cNvPr>
          <p:cNvSpPr/>
          <p:nvPr/>
        </p:nvSpPr>
        <p:spPr>
          <a:xfrm>
            <a:off x="0" y="1"/>
            <a:ext cx="687324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EFA305-5250-4C5C-09AF-7047F89DF792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F1242B-B034-2A3F-639C-C80DF9756036}"/>
              </a:ext>
            </a:extLst>
          </p:cNvPr>
          <p:cNvSpPr txBox="1"/>
          <p:nvPr/>
        </p:nvSpPr>
        <p:spPr>
          <a:xfrm>
            <a:off x="486577" y="1935765"/>
            <a:ext cx="4370408" cy="22714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vigência inicia-se quando autorizado no sistema pelo campo;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permanência na proteção é por tempo indeterminado, mas será necessário renovar as informações a cada 12 meses;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A4FF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renovação acontece anualmente no mês de março/abril;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</a:rPr>
              <a:t>Durante o período de renovação de informações, será disponibilizado o </a:t>
            </a:r>
            <a:r>
              <a:rPr lang="pt-BR" sz="1100" b="1" dirty="0">
                <a:solidFill>
                  <a:srgbClr val="A4FF00"/>
                </a:solidFill>
              </a:rPr>
              <a:t>Portal de Igrejas</a:t>
            </a:r>
            <a:r>
              <a:rPr lang="pt-BR" sz="1100" dirty="0">
                <a:solidFill>
                  <a:srgbClr val="A4FF00"/>
                </a:solidFill>
              </a:rPr>
              <a:t> que o tesoureiro da igreja local realize a atualização das coberturas, bem como consulte os valores de participação a serem pagos</a:t>
            </a:r>
            <a:r>
              <a:rPr lang="pt-BR" sz="1100" dirty="0">
                <a:solidFill>
                  <a:schemeClr val="bg1"/>
                </a:solidFill>
              </a:rPr>
              <a:t>;</a:t>
            </a:r>
            <a:endParaRPr lang="pt-BR" sz="11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buClr>
                <a:schemeClr val="bg1"/>
              </a:buClr>
            </a:pP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1" name="Google Shape;104;p18">
            <a:extLst>
              <a:ext uri="{FF2B5EF4-FFF2-40B4-BE49-F238E27FC236}">
                <a16:creationId xmlns:a16="http://schemas.microsoft.com/office/drawing/2014/main" id="{B38111A3-1FB3-6D88-D029-71FE2C22355C}"/>
              </a:ext>
            </a:extLst>
          </p:cNvPr>
          <p:cNvSpPr txBox="1"/>
          <p:nvPr/>
        </p:nvSpPr>
        <p:spPr>
          <a:xfrm>
            <a:off x="486577" y="1029129"/>
            <a:ext cx="4566782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pt-BR" sz="28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Vigência e Renovações:</a:t>
            </a:r>
            <a:endParaRPr lang="pt-BR" sz="1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Picture 7" descr="A room with rows of chairs and a podium&#10;&#10;Description automatically generated">
            <a:extLst>
              <a:ext uri="{FF2B5EF4-FFF2-40B4-BE49-F238E27FC236}">
                <a16:creationId xmlns:a16="http://schemas.microsoft.com/office/drawing/2014/main" id="{08348011-BA2D-C258-B49A-6ABDEEF8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753" y="334323"/>
            <a:ext cx="2885752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2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DFCB-910C-1CDE-5ADA-21A5756E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0B920CD-B8F8-F645-4806-0B676E70AFE3}"/>
              </a:ext>
            </a:extLst>
          </p:cNvPr>
          <p:cNvSpPr/>
          <p:nvPr/>
        </p:nvSpPr>
        <p:spPr>
          <a:xfrm>
            <a:off x="0" y="1"/>
            <a:ext cx="687324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FFF1AA-1323-C26F-6500-C6E974479522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rgbClr val="A4FF00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92255E-044C-CDA1-04F0-AB26B7A735C8}"/>
              </a:ext>
            </a:extLst>
          </p:cNvPr>
          <p:cNvSpPr txBox="1"/>
          <p:nvPr/>
        </p:nvSpPr>
        <p:spPr>
          <a:xfrm>
            <a:off x="486577" y="1935765"/>
            <a:ext cx="4370408" cy="201176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cobrança ocorre no mês de maio;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 valor do prêmio pode ser dividido em até 04 vezes;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Todas as cobranças são efetuadas por meio de débito contábil denominacional que é enviado diretamente para o Campo;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A4FF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Desconto de 30%;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buClr>
                <a:schemeClr val="bg1"/>
              </a:buClr>
            </a:pP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5" name="Google Shape;104;p18">
            <a:extLst>
              <a:ext uri="{FF2B5EF4-FFF2-40B4-BE49-F238E27FC236}">
                <a16:creationId xmlns:a16="http://schemas.microsoft.com/office/drawing/2014/main" id="{1994ED7D-CE93-623E-56B9-0184EEB01849}"/>
              </a:ext>
            </a:extLst>
          </p:cNvPr>
          <p:cNvSpPr txBox="1"/>
          <p:nvPr/>
        </p:nvSpPr>
        <p:spPr>
          <a:xfrm>
            <a:off x="486577" y="1029129"/>
            <a:ext cx="4566782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pt-BR" sz="280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Cobrança:</a:t>
            </a:r>
            <a:endParaRPr lang="pt-BR" sz="16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7" descr="A close-up of a fountain pen&#10;&#10;Description automatically generated">
            <a:extLst>
              <a:ext uri="{FF2B5EF4-FFF2-40B4-BE49-F238E27FC236}">
                <a16:creationId xmlns:a16="http://schemas.microsoft.com/office/drawing/2014/main" id="{7CE753F1-B3BD-DD2D-E31D-405C3168B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753" y="355335"/>
            <a:ext cx="2872172" cy="44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7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9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657225" y="495300"/>
            <a:ext cx="37338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002F4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Coberturas</a:t>
            </a:r>
            <a:endParaRPr sz="3500">
              <a:solidFill>
                <a:srgbClr val="002F4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r>
              <a:rPr lang="pt-BR" sz="1800">
                <a:solidFill>
                  <a:srgbClr val="002F4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Proteção para Igrejas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2F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89;p16">
            <a:extLst>
              <a:ext uri="{FF2B5EF4-FFF2-40B4-BE49-F238E27FC236}">
                <a16:creationId xmlns:a16="http://schemas.microsoft.com/office/drawing/2014/main" id="{F10AEBBB-B39B-B4E7-E35F-68BB7E50D36D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rcRect r="31168"/>
          <a:stretch>
            <a:fillRect/>
          </a:stretch>
        </p:blipFill>
        <p:spPr>
          <a:xfrm>
            <a:off x="7644985" y="273410"/>
            <a:ext cx="1499015" cy="174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2;p16">
            <a:extLst>
              <a:ext uri="{FF2B5EF4-FFF2-40B4-BE49-F238E27FC236}">
                <a16:creationId xmlns:a16="http://schemas.microsoft.com/office/drawing/2014/main" id="{215D190F-2536-5BA6-E338-D85E3E3316A7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6209628" y="2849105"/>
            <a:ext cx="2177798" cy="17402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2654041-3DB3-A3A7-CEC6-7A943BB58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542861"/>
              </p:ext>
            </p:extLst>
          </p:nvPr>
        </p:nvGraphicFramePr>
        <p:xfrm>
          <a:off x="756574" y="1388015"/>
          <a:ext cx="7854415" cy="272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A8207-BA87-2C1D-7B67-D9BD18F0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1ADC404-59C7-527F-B77F-F5A90D36FE96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DBCF25-E73A-8967-96B2-A8A0090710E3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1C83FE-D3EF-7E29-4707-8F09DB1F1908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Incêndio, Raio e Explosão: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29B538D-5FFE-6323-1FFD-BDF1F5CF9422}"/>
              </a:ext>
            </a:extLst>
          </p:cNvPr>
          <p:cNvSpPr txBox="1"/>
          <p:nvPr/>
        </p:nvSpPr>
        <p:spPr>
          <a:xfrm>
            <a:off x="486577" y="1935765"/>
            <a:ext cx="4370408" cy="212712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por incêndio de qualquer natureza assegurando indenização para reconstrução do edifício e conteúdo no interior da propriedade.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 mínimo de R$ 700,00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i="1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pt-BR" sz="1050" dirty="0">
              <a:solidFill>
                <a:schemeClr val="accent2"/>
              </a:solidFill>
            </a:endParaRPr>
          </a:p>
        </p:txBody>
      </p:sp>
      <p:pic>
        <p:nvPicPr>
          <p:cNvPr id="7" name="Picture 5" descr="A house on fire with smoke coming out of it&#10;&#10;Description automatically generated">
            <a:extLst>
              <a:ext uri="{FF2B5EF4-FFF2-40B4-BE49-F238E27FC236}">
                <a16:creationId xmlns:a16="http://schemas.microsoft.com/office/drawing/2014/main" id="{387E530D-29A5-A63A-1949-43B0D2DD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753" y="343857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8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B8F9-A9C2-82F1-7DB4-B0EA7B5E7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4C85AEE-351A-FC45-1377-8768057FE925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CA28F8-09BE-5A3F-16EF-581C417BE9EF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54DDDE-EB1D-409E-DBEA-08FF171AC253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Danos Elétricos: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B5061-F190-9C16-8C97-5D6A57B8770A}"/>
              </a:ext>
            </a:extLst>
          </p:cNvPr>
          <p:cNvSpPr txBox="1"/>
          <p:nvPr/>
        </p:nvSpPr>
        <p:spPr>
          <a:xfrm>
            <a:off x="486577" y="1935765"/>
            <a:ext cx="4370408" cy="271997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e/ou danos materiais causados a quaisquer máquinas e equipamentos devido a variações anormais de tensão, curto-circuito, calor gerado acidentalmente por eletricidade, descargas elétricas, eletricidade estática ou qualquer efeito ou fenômeno de natureza elétrica.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 mínimo de R$ 800,00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i="1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pt-BR" sz="1050" dirty="0">
              <a:solidFill>
                <a:schemeClr val="accent2"/>
              </a:solidFill>
            </a:endParaRPr>
          </a:p>
        </p:txBody>
      </p:sp>
      <p:pic>
        <p:nvPicPr>
          <p:cNvPr id="8" name="Picture 4" descr="A white electrical outlet with a fire on the wall&#10;&#10;Description automatically generated">
            <a:extLst>
              <a:ext uri="{FF2B5EF4-FFF2-40B4-BE49-F238E27FC236}">
                <a16:creationId xmlns:a16="http://schemas.microsoft.com/office/drawing/2014/main" id="{857F9109-9622-BDF9-7E22-7E223482E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5" y="343857"/>
            <a:ext cx="2879590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7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1E9C0-8E29-7788-5C5D-C1927A3F7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8B8A69-4CFC-7C3F-8FCB-2F3891F0B00B}"/>
              </a:ext>
            </a:extLst>
          </p:cNvPr>
          <p:cNvSpPr/>
          <p:nvPr/>
        </p:nvSpPr>
        <p:spPr>
          <a:xfrm>
            <a:off x="6830170" y="1"/>
            <a:ext cx="231383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2AC8ED-58DB-9E5D-4303-98F517B1C687}"/>
              </a:ext>
            </a:extLst>
          </p:cNvPr>
          <p:cNvSpPr txBox="1"/>
          <p:nvPr/>
        </p:nvSpPr>
        <p:spPr>
          <a:xfrm>
            <a:off x="486577" y="343857"/>
            <a:ext cx="7151915" cy="2385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pt-BR" sz="11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PROTEÇÃO PARA IGREJAS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699E4E-FEB8-860B-C743-10B8F4096886}"/>
              </a:ext>
            </a:extLst>
          </p:cNvPr>
          <p:cNvSpPr txBox="1"/>
          <p:nvPr/>
        </p:nvSpPr>
        <p:spPr>
          <a:xfrm>
            <a:off x="430448" y="1112203"/>
            <a:ext cx="4426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i="1" dirty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Vendaval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6C05BD-9E85-B9F2-5E0E-7DDC54CAC95E}"/>
              </a:ext>
            </a:extLst>
          </p:cNvPr>
          <p:cNvSpPr txBox="1"/>
          <p:nvPr/>
        </p:nvSpPr>
        <p:spPr>
          <a:xfrm>
            <a:off x="486577" y="1935765"/>
            <a:ext cx="4370408" cy="155311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Garante cobertura para perdas e/ou danos materiais causados em consequência de vendaval, furacão, ciclone, tornado e granizo.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chemeClr val="accent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Franquia: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10% dos prejuízos c/mínimo de R$ 800,00</a:t>
            </a:r>
          </a:p>
        </p:txBody>
      </p:sp>
      <p:pic>
        <p:nvPicPr>
          <p:cNvPr id="7" name="Picture 5" descr="A large engine in front of a house&#10;&#10;Description automatically generated">
            <a:extLst>
              <a:ext uri="{FF2B5EF4-FFF2-40B4-BE49-F238E27FC236}">
                <a16:creationId xmlns:a16="http://schemas.microsoft.com/office/drawing/2014/main" id="{BD8971C5-F60E-90B2-0C24-0F29BDCEA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75" y="343858"/>
            <a:ext cx="2879589" cy="4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56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ersonalizar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4E6F"/>
      </a:accent1>
      <a:accent2>
        <a:srgbClr val="002F41"/>
      </a:accent2>
      <a:accent3>
        <a:srgbClr val="B0D7E9"/>
      </a:accent3>
      <a:accent4>
        <a:srgbClr val="2A7C97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8aaea2-9d7d-4281-8d47-9e2b3be892e4">
      <Terms xmlns="http://schemas.microsoft.com/office/infopath/2007/PartnerControls"/>
    </lcf76f155ced4ddcb4097134ff3c332f>
    <TaxCatchAll xmlns="d0175992-97a3-4e77-ad5e-e0676117b54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5782D4F9FC5E47AD73A06E155C692F" ma:contentTypeVersion="13" ma:contentTypeDescription="Crie um novo documento." ma:contentTypeScope="" ma:versionID="73ca8d14ceed22898254898c763fdc3a">
  <xsd:schema xmlns:xsd="http://www.w3.org/2001/XMLSchema" xmlns:xs="http://www.w3.org/2001/XMLSchema" xmlns:p="http://schemas.microsoft.com/office/2006/metadata/properties" xmlns:ns2="1f8aaea2-9d7d-4281-8d47-9e2b3be892e4" xmlns:ns3="d0175992-97a3-4e77-ad5e-e0676117b54e" targetNamespace="http://schemas.microsoft.com/office/2006/metadata/properties" ma:root="true" ma:fieldsID="1cd1e91c7d6e5fb738521244d7f83de2" ns2:_="" ns3:_="">
    <xsd:import namespace="1f8aaea2-9d7d-4281-8d47-9e2b3be892e4"/>
    <xsd:import namespace="d0175992-97a3-4e77-ad5e-e0676117b5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aaea2-9d7d-4281-8d47-9e2b3be89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75992-97a3-4e77-ad5e-e0676117b54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9462c0b-f1a8-4ef0-bc70-e081c399e246}" ma:internalName="TaxCatchAll" ma:showField="CatchAllData" ma:web="d0175992-97a3-4e77-ad5e-e0676117b5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196CFE-3202-497D-BA80-6609B270DC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34F68E-CE86-41BE-988D-622927AA8A55}">
  <ds:schemaRefs>
    <ds:schemaRef ds:uri="02af4073-a7f0-4bd5-ba22-ced5a0c3f031"/>
    <ds:schemaRef ds:uri="1f8aaea2-9d7d-4281-8d47-9e2b3be892e4"/>
    <ds:schemaRef ds:uri="c9c92f54-b6f1-4edb-9ded-3a5083610f00"/>
    <ds:schemaRef ds:uri="d0175992-97a3-4e77-ad5e-e0676117b54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4D216B2-A416-4E1A-8119-6237C3D73AC6}">
  <ds:schemaRefs>
    <ds:schemaRef ds:uri="1f8aaea2-9d7d-4281-8d47-9e2b3be892e4"/>
    <ds:schemaRef ds:uri="d0175992-97a3-4e77-ad5e-e0676117b5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 _ Institucional_ Apresentação</Template>
  <TotalTime>66</TotalTime>
  <Words>1254</Words>
  <Application>Microsoft Office PowerPoint</Application>
  <PresentationFormat>Apresentação na tela (16:9)</PresentationFormat>
  <Paragraphs>154</Paragraphs>
  <Slides>23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Open Sans SemiBold</vt:lpstr>
      <vt:lpstr>Open Sans</vt:lpstr>
      <vt:lpstr>Arial</vt:lpstr>
      <vt:lpstr>Segoe UI</vt:lpstr>
      <vt:lpstr>Open Sans Light</vt:lpstr>
      <vt:lpstr>Open Sans Medium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SPA - Renato Delgado Junior</cp:lastModifiedBy>
  <cp:revision>18</cp:revision>
  <dcterms:modified xsi:type="dcterms:W3CDTF">2026-03-14T11:10:34Z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0x010100CA5782D4F9FC5E47AD73A06E155C692F</vt:lpwstr>
  </property>
  <property fmtid="{D5CDD505-2E9C-101B-9397-08002B2CF9AE}" pid="3" name="MediaServiceImageTags">
    <vt:lpwstr/>
  </property>
</Properties>
</file>