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28" r:id="rId4"/>
  </p:sldMasterIdLst>
  <p:notesMasterIdLst>
    <p:notesMasterId r:id="rId77"/>
  </p:notesMasterIdLst>
  <p:handoutMasterIdLst>
    <p:handoutMasterId r:id="rId78"/>
  </p:handoutMasterIdLst>
  <p:sldIdLst>
    <p:sldId id="339" r:id="rId5"/>
    <p:sldId id="434" r:id="rId6"/>
    <p:sldId id="397" r:id="rId7"/>
    <p:sldId id="420" r:id="rId8"/>
    <p:sldId id="435" r:id="rId9"/>
    <p:sldId id="422" r:id="rId10"/>
    <p:sldId id="436" r:id="rId11"/>
    <p:sldId id="401" r:id="rId12"/>
    <p:sldId id="438" r:id="rId13"/>
    <p:sldId id="439" r:id="rId14"/>
    <p:sldId id="440" r:id="rId15"/>
    <p:sldId id="441" r:id="rId16"/>
    <p:sldId id="442" r:id="rId17"/>
    <p:sldId id="443" r:id="rId18"/>
    <p:sldId id="444" r:id="rId19"/>
    <p:sldId id="445" r:id="rId20"/>
    <p:sldId id="446" r:id="rId21"/>
    <p:sldId id="447" r:id="rId22"/>
    <p:sldId id="448" r:id="rId23"/>
    <p:sldId id="449" r:id="rId24"/>
    <p:sldId id="450" r:id="rId25"/>
    <p:sldId id="451" r:id="rId26"/>
    <p:sldId id="452" r:id="rId27"/>
    <p:sldId id="453" r:id="rId28"/>
    <p:sldId id="454" r:id="rId29"/>
    <p:sldId id="455" r:id="rId30"/>
    <p:sldId id="456" r:id="rId31"/>
    <p:sldId id="457" r:id="rId32"/>
    <p:sldId id="458" r:id="rId33"/>
    <p:sldId id="459" r:id="rId34"/>
    <p:sldId id="462" r:id="rId35"/>
    <p:sldId id="463" r:id="rId36"/>
    <p:sldId id="437" r:id="rId37"/>
    <p:sldId id="464" r:id="rId38"/>
    <p:sldId id="335" r:id="rId39"/>
    <p:sldId id="257" r:id="rId40"/>
    <p:sldId id="336" r:id="rId41"/>
    <p:sldId id="264" r:id="rId42"/>
    <p:sldId id="265" r:id="rId43"/>
    <p:sldId id="266" r:id="rId44"/>
    <p:sldId id="267" r:id="rId45"/>
    <p:sldId id="268" r:id="rId46"/>
    <p:sldId id="259" r:id="rId47"/>
    <p:sldId id="269" r:id="rId48"/>
    <p:sldId id="271" r:id="rId49"/>
    <p:sldId id="272" r:id="rId50"/>
    <p:sldId id="273" r:id="rId51"/>
    <p:sldId id="275" r:id="rId52"/>
    <p:sldId id="274" r:id="rId53"/>
    <p:sldId id="276" r:id="rId54"/>
    <p:sldId id="277" r:id="rId55"/>
    <p:sldId id="278" r:id="rId56"/>
    <p:sldId id="270" r:id="rId57"/>
    <p:sldId id="326" r:id="rId58"/>
    <p:sldId id="330" r:id="rId59"/>
    <p:sldId id="337" r:id="rId60"/>
    <p:sldId id="410" r:id="rId61"/>
    <p:sldId id="431" r:id="rId62"/>
    <p:sldId id="427" r:id="rId63"/>
    <p:sldId id="428" r:id="rId64"/>
    <p:sldId id="472" r:id="rId65"/>
    <p:sldId id="473" r:id="rId66"/>
    <p:sldId id="474" r:id="rId67"/>
    <p:sldId id="475" r:id="rId68"/>
    <p:sldId id="476" r:id="rId69"/>
    <p:sldId id="430" r:id="rId70"/>
    <p:sldId id="432" r:id="rId71"/>
    <p:sldId id="333" r:id="rId72"/>
    <p:sldId id="465" r:id="rId73"/>
    <p:sldId id="467" r:id="rId74"/>
    <p:sldId id="468" r:id="rId75"/>
    <p:sldId id="466" r:id="rId76"/>
  </p:sldIdLst>
  <p:sldSz cx="12192000" cy="6858000"/>
  <p:notesSz cx="6858000" cy="9144000"/>
  <p:defaultTextStyle>
    <a:defPPr rtl="0">
      <a:defRPr lang="pt-b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0D0D"/>
    <a:srgbClr val="45A1B3"/>
    <a:srgbClr val="2F88A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B432F4-5FDB-4518-9272-2F3934AC6AA2}" type="doc">
      <dgm:prSet loTypeId="urn:microsoft.com/office/officeart/2018/2/layout/IconVerticalSolidList" loCatId="icon" qsTypeId="urn:microsoft.com/office/officeart/2005/8/quickstyle/simple4" qsCatId="simple" csTypeId="urn:microsoft.com/office/officeart/2018/5/colors/Iconchunking_neutralbg_colorful1" csCatId="colorful" phldr="1"/>
      <dgm:spPr/>
      <dgm:t>
        <a:bodyPr rtlCol="0"/>
        <a:lstStyle/>
        <a:p>
          <a:pPr rtl="0"/>
          <a:endParaRPr lang="en-US"/>
        </a:p>
      </dgm:t>
    </dgm:pt>
    <dgm:pt modelId="{B633A646-2062-4841-AF18-847B074C6716}">
      <dgm:prSet custT="1"/>
      <dgm:spPr/>
      <dgm:t>
        <a:bodyPr rtlCol="0"/>
        <a:lstStyle/>
        <a:p>
          <a:pPr rtl="0">
            <a:lnSpc>
              <a:spcPct val="100000"/>
            </a:lnSpc>
          </a:pPr>
          <a:r>
            <a:rPr lang="pt-BR" sz="3600" noProof="0" dirty="0">
              <a:solidFill>
                <a:schemeClr val="bg1"/>
              </a:solidFill>
              <a:effectLst>
                <a:glow rad="152400">
                  <a:schemeClr val="bg1">
                    <a:alpha val="19000"/>
                  </a:schemeClr>
                </a:glow>
              </a:effectLst>
            </a:rPr>
            <a:t>Quem deve fazer</a:t>
          </a:r>
        </a:p>
      </dgm:t>
    </dgm:pt>
    <dgm:pt modelId="{DB4A5689-BD48-4D3D-8017-D1E3C49B0DDB}" type="parTrans" cxnId="{56ADA02B-9055-4F39-B74D-2D556F11DDB6}">
      <dgm:prSet/>
      <dgm:spPr/>
      <dgm:t>
        <a:bodyPr rtlCol="0"/>
        <a:lstStyle/>
        <a:p>
          <a:pPr rtl="0"/>
          <a:endParaRPr lang="pt-BR" noProof="0" dirty="0">
            <a:solidFill>
              <a:schemeClr val="bg1"/>
            </a:solidFill>
            <a:effectLst>
              <a:glow rad="152400">
                <a:schemeClr val="bg1">
                  <a:alpha val="19000"/>
                </a:schemeClr>
              </a:glow>
            </a:effectLst>
          </a:endParaRPr>
        </a:p>
      </dgm:t>
    </dgm:pt>
    <dgm:pt modelId="{1397C75F-5FD8-4120-9A24-A246D042942B}" type="sibTrans" cxnId="{56ADA02B-9055-4F39-B74D-2D556F11DDB6}">
      <dgm:prSet/>
      <dgm:spPr/>
      <dgm:t>
        <a:bodyPr rtlCol="0"/>
        <a:lstStyle/>
        <a:p>
          <a:pPr rtl="0"/>
          <a:endParaRPr lang="pt-BR" noProof="0" dirty="0">
            <a:solidFill>
              <a:schemeClr val="bg1"/>
            </a:solidFill>
            <a:effectLst>
              <a:glow rad="152400">
                <a:schemeClr val="bg1">
                  <a:alpha val="19000"/>
                </a:schemeClr>
              </a:glow>
            </a:effectLst>
          </a:endParaRPr>
        </a:p>
      </dgm:t>
    </dgm:pt>
    <dgm:pt modelId="{14BC708E-A0A1-4102-88E4-E75128B4E51E}">
      <dgm:prSet custT="1"/>
      <dgm:spPr/>
      <dgm:t>
        <a:bodyPr rtlCol="0"/>
        <a:lstStyle/>
        <a:p>
          <a:pPr rtl="0">
            <a:lnSpc>
              <a:spcPct val="100000"/>
            </a:lnSpc>
          </a:pPr>
          <a:r>
            <a:rPr lang="pt-BR" sz="3600" noProof="0" dirty="0">
              <a:solidFill>
                <a:schemeClr val="bg1"/>
              </a:solidFill>
              <a:effectLst>
                <a:glow rad="152400">
                  <a:schemeClr val="bg1">
                    <a:alpha val="19000"/>
                  </a:schemeClr>
                </a:glow>
              </a:effectLst>
            </a:rPr>
            <a:t>Quem pode fazer</a:t>
          </a:r>
        </a:p>
      </dgm:t>
    </dgm:pt>
    <dgm:pt modelId="{CF221EFF-354A-47A9-A498-1F0BBF01ECB8}" type="parTrans" cxnId="{EB9839C5-F324-41C4-8950-5284E09FB71E}">
      <dgm:prSet/>
      <dgm:spPr/>
      <dgm:t>
        <a:bodyPr rtlCol="0"/>
        <a:lstStyle/>
        <a:p>
          <a:pPr rtl="0"/>
          <a:endParaRPr lang="pt-BR" noProof="0" dirty="0">
            <a:solidFill>
              <a:schemeClr val="bg1"/>
            </a:solidFill>
            <a:effectLst>
              <a:glow rad="152400">
                <a:schemeClr val="bg1">
                  <a:alpha val="19000"/>
                </a:schemeClr>
              </a:glow>
            </a:effectLst>
          </a:endParaRPr>
        </a:p>
      </dgm:t>
    </dgm:pt>
    <dgm:pt modelId="{7519C821-85FB-4CA3-BEB5-E4BFBC529B83}" type="sibTrans" cxnId="{EB9839C5-F324-41C4-8950-5284E09FB71E}">
      <dgm:prSet/>
      <dgm:spPr/>
      <dgm:t>
        <a:bodyPr rtlCol="0"/>
        <a:lstStyle/>
        <a:p>
          <a:pPr rtl="0"/>
          <a:endParaRPr lang="pt-BR" noProof="0" dirty="0">
            <a:solidFill>
              <a:schemeClr val="bg1"/>
            </a:solidFill>
            <a:effectLst>
              <a:glow rad="152400">
                <a:schemeClr val="bg1">
                  <a:alpha val="19000"/>
                </a:schemeClr>
              </a:glow>
            </a:effectLst>
          </a:endParaRPr>
        </a:p>
      </dgm:t>
    </dgm:pt>
    <dgm:pt modelId="{C6D21269-399B-4BA2-8621-C7B9DA1E1B8F}">
      <dgm:prSet custT="1"/>
      <dgm:spPr/>
      <dgm:t>
        <a:bodyPr rtlCol="0"/>
        <a:lstStyle/>
        <a:p>
          <a:pPr rtl="0">
            <a:lnSpc>
              <a:spcPct val="100000"/>
            </a:lnSpc>
          </a:pPr>
          <a:r>
            <a:rPr lang="pt-BR" sz="3600" noProof="0" dirty="0">
              <a:solidFill>
                <a:schemeClr val="bg1"/>
              </a:solidFill>
              <a:effectLst>
                <a:glow rad="152400">
                  <a:schemeClr val="bg1">
                    <a:alpha val="19000"/>
                  </a:schemeClr>
                </a:glow>
              </a:effectLst>
            </a:rPr>
            <a:t>Quem não pode fazer</a:t>
          </a:r>
        </a:p>
      </dgm:t>
    </dgm:pt>
    <dgm:pt modelId="{AA3929B3-1058-4240-AD5D-9518D4976567}" type="parTrans" cxnId="{E4AD895B-72A4-4A6B-A7F4-C77A53EC51BC}">
      <dgm:prSet/>
      <dgm:spPr/>
      <dgm:t>
        <a:bodyPr rtlCol="0"/>
        <a:lstStyle/>
        <a:p>
          <a:pPr rtl="0"/>
          <a:endParaRPr lang="pt-BR" noProof="0" dirty="0">
            <a:solidFill>
              <a:schemeClr val="bg1"/>
            </a:solidFill>
            <a:effectLst>
              <a:glow rad="152400">
                <a:schemeClr val="bg1">
                  <a:alpha val="19000"/>
                </a:schemeClr>
              </a:glow>
            </a:effectLst>
          </a:endParaRPr>
        </a:p>
      </dgm:t>
    </dgm:pt>
    <dgm:pt modelId="{C79B0F2C-DDB4-44EB-89F7-717146B88B10}" type="sibTrans" cxnId="{E4AD895B-72A4-4A6B-A7F4-C77A53EC51BC}">
      <dgm:prSet/>
      <dgm:spPr/>
      <dgm:t>
        <a:bodyPr rtlCol="0"/>
        <a:lstStyle/>
        <a:p>
          <a:pPr rtl="0"/>
          <a:endParaRPr lang="pt-BR" noProof="0" dirty="0">
            <a:solidFill>
              <a:schemeClr val="bg1"/>
            </a:solidFill>
            <a:effectLst>
              <a:glow rad="152400">
                <a:schemeClr val="bg1">
                  <a:alpha val="19000"/>
                </a:schemeClr>
              </a:glow>
            </a:effectLst>
          </a:endParaRPr>
        </a:p>
      </dgm:t>
    </dgm:pt>
    <dgm:pt modelId="{D40A0249-41A7-44A6-A657-361E8C18FD42}" type="pres">
      <dgm:prSet presAssocID="{E1B432F4-5FDB-4518-9272-2F3934AC6AA2}" presName="root" presStyleCnt="0">
        <dgm:presLayoutVars>
          <dgm:dir/>
          <dgm:resizeHandles val="exact"/>
        </dgm:presLayoutVars>
      </dgm:prSet>
      <dgm:spPr/>
    </dgm:pt>
    <dgm:pt modelId="{7D1F47A2-8F6C-4C7F-B3B3-2100C986DE32}" type="pres">
      <dgm:prSet presAssocID="{B633A646-2062-4841-AF18-847B074C6716}" presName="compNode" presStyleCnt="0"/>
      <dgm:spPr/>
    </dgm:pt>
    <dgm:pt modelId="{EC4D957C-BFAC-446D-9573-48333BEC34E6}" type="pres">
      <dgm:prSet presAssocID="{B633A646-2062-4841-AF18-847B074C6716}" presName="bgRect" presStyleLbl="bgShp" presStyleIdx="0" presStyleCnt="3"/>
      <dgm:spPr>
        <a:prstGeom prst="rect">
          <a:avLst/>
        </a:prstGeom>
        <a:solidFill>
          <a:schemeClr val="tx1">
            <a:alpha val="70000"/>
          </a:schemeClr>
        </a:solidFill>
      </dgm:spPr>
    </dgm:pt>
    <dgm:pt modelId="{BE6B2CCF-B717-4C6F-9115-44EF0ECE6018}" type="pres">
      <dgm:prSet presAssocID="{B633A646-2062-4841-AF18-847B074C6716}" presName="iconRect" presStyleLbl="node1" presStyleIdx="0" presStyleCnt="3" custScaleX="118141" custScaleY="120797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uários com preenchimento sólido"/>
        </a:ext>
      </dgm:extLst>
    </dgm:pt>
    <dgm:pt modelId="{95420642-092B-41B9-94FA-E0EC36F9AF7E}" type="pres">
      <dgm:prSet presAssocID="{B633A646-2062-4841-AF18-847B074C6716}" presName="spaceRect" presStyleCnt="0"/>
      <dgm:spPr/>
    </dgm:pt>
    <dgm:pt modelId="{C95AF6F0-F4DA-48FE-85EB-61ADFB42AA13}" type="pres">
      <dgm:prSet presAssocID="{B633A646-2062-4841-AF18-847B074C6716}" presName="parTx" presStyleLbl="revTx" presStyleIdx="0" presStyleCnt="3">
        <dgm:presLayoutVars>
          <dgm:chMax val="0"/>
          <dgm:chPref val="0"/>
        </dgm:presLayoutVars>
      </dgm:prSet>
      <dgm:spPr/>
    </dgm:pt>
    <dgm:pt modelId="{51DD96AA-8DD7-4B07-A561-5C9B41ACFA3C}" type="pres">
      <dgm:prSet presAssocID="{1397C75F-5FD8-4120-9A24-A246D042942B}" presName="sibTrans" presStyleCnt="0"/>
      <dgm:spPr/>
    </dgm:pt>
    <dgm:pt modelId="{38E06421-A6BB-4D10-8565-2812C2C5C6B3}" type="pres">
      <dgm:prSet presAssocID="{14BC708E-A0A1-4102-88E4-E75128B4E51E}" presName="compNode" presStyleCnt="0"/>
      <dgm:spPr/>
    </dgm:pt>
    <dgm:pt modelId="{79919C57-A32A-40F6-B106-B4E0CE644E4C}" type="pres">
      <dgm:prSet presAssocID="{14BC708E-A0A1-4102-88E4-E75128B4E51E}" presName="bgRect" presStyleLbl="bgShp" presStyleIdx="1" presStyleCnt="3"/>
      <dgm:spPr>
        <a:xfrm>
          <a:off x="0" y="1760029"/>
          <a:ext cx="5607050" cy="1407541"/>
        </a:xfrm>
        <a:prstGeom prst="rect">
          <a:avLst/>
        </a:prstGeom>
        <a:solidFill>
          <a:srgbClr val="000000">
            <a:alpha val="70000"/>
          </a:srgbClr>
        </a:solidFill>
        <a:ln>
          <a:noFill/>
        </a:ln>
        <a:effectLst/>
      </dgm:spPr>
    </dgm:pt>
    <dgm:pt modelId="{99FDF55F-B3E9-423D-AD21-A6446C5D7455}" type="pres">
      <dgm:prSet presAssocID="{14BC708E-A0A1-4102-88E4-E75128B4E51E}" presName="iconRect" presStyleLbl="node1" presStyleIdx="1" presStyleCnt="3" custScaleX="104407" custScaleY="103009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uário com preenchimento sólido"/>
        </a:ext>
      </dgm:extLst>
    </dgm:pt>
    <dgm:pt modelId="{E98BD5F1-E6F1-491F-A8EE-6A9AD649521E}" type="pres">
      <dgm:prSet presAssocID="{14BC708E-A0A1-4102-88E4-E75128B4E51E}" presName="spaceRect" presStyleCnt="0"/>
      <dgm:spPr/>
    </dgm:pt>
    <dgm:pt modelId="{80F6AD63-74FB-40E4-9D40-4178AFD87F60}" type="pres">
      <dgm:prSet presAssocID="{14BC708E-A0A1-4102-88E4-E75128B4E51E}" presName="parTx" presStyleLbl="revTx" presStyleIdx="1" presStyleCnt="3">
        <dgm:presLayoutVars>
          <dgm:chMax val="0"/>
          <dgm:chPref val="0"/>
        </dgm:presLayoutVars>
      </dgm:prSet>
      <dgm:spPr/>
    </dgm:pt>
    <dgm:pt modelId="{1375F890-B8F8-4966-ABCD-B672FD4512B7}" type="pres">
      <dgm:prSet presAssocID="{7519C821-85FB-4CA3-BEB5-E4BFBC529B83}" presName="sibTrans" presStyleCnt="0"/>
      <dgm:spPr/>
    </dgm:pt>
    <dgm:pt modelId="{9887B295-B446-4B8E-AEA4-76754DE9DD89}" type="pres">
      <dgm:prSet presAssocID="{C6D21269-399B-4BA2-8621-C7B9DA1E1B8F}" presName="compNode" presStyleCnt="0"/>
      <dgm:spPr/>
    </dgm:pt>
    <dgm:pt modelId="{436A8B1C-2D30-44BB-9150-7099503C8960}" type="pres">
      <dgm:prSet presAssocID="{C6D21269-399B-4BA2-8621-C7B9DA1E1B8F}" presName="bgRect" presStyleLbl="bgShp" presStyleIdx="2" presStyleCnt="3"/>
      <dgm:spPr>
        <a:xfrm>
          <a:off x="0" y="3519456"/>
          <a:ext cx="5607050" cy="1407541"/>
        </a:xfrm>
        <a:prstGeom prst="rect">
          <a:avLst/>
        </a:prstGeom>
        <a:solidFill>
          <a:srgbClr val="000000">
            <a:alpha val="70000"/>
          </a:srgbClr>
        </a:solidFill>
        <a:ln>
          <a:noFill/>
        </a:ln>
        <a:effectLst/>
      </dgm:spPr>
    </dgm:pt>
    <dgm:pt modelId="{1A8B8B62-3037-4506-89D7-28710774070B}" type="pres">
      <dgm:prSet presAssocID="{C6D21269-399B-4BA2-8621-C7B9DA1E1B8F}" presName="iconRect" presStyleLbl="node1" presStyleIdx="2" presStyleCnt="3" custScaleX="68302" custScaleY="68302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se"/>
        </a:ext>
      </dgm:extLst>
    </dgm:pt>
    <dgm:pt modelId="{2FFC6342-A780-4396-8FAC-8E7FAE77A6E2}" type="pres">
      <dgm:prSet presAssocID="{C6D21269-399B-4BA2-8621-C7B9DA1E1B8F}" presName="spaceRect" presStyleCnt="0"/>
      <dgm:spPr/>
    </dgm:pt>
    <dgm:pt modelId="{D5847293-6F0A-4807-B203-585610F4F535}" type="pres">
      <dgm:prSet presAssocID="{C6D21269-399B-4BA2-8621-C7B9DA1E1B8F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9C176326-2BDF-4E92-BD6C-4BCBC882ACEA}" type="presOf" srcId="{E1B432F4-5FDB-4518-9272-2F3934AC6AA2}" destId="{D40A0249-41A7-44A6-A657-361E8C18FD42}" srcOrd="0" destOrd="0" presId="urn:microsoft.com/office/officeart/2018/2/layout/IconVerticalSolidList"/>
    <dgm:cxn modelId="{56ADA02B-9055-4F39-B74D-2D556F11DDB6}" srcId="{E1B432F4-5FDB-4518-9272-2F3934AC6AA2}" destId="{B633A646-2062-4841-AF18-847B074C6716}" srcOrd="0" destOrd="0" parTransId="{DB4A5689-BD48-4D3D-8017-D1E3C49B0DDB}" sibTransId="{1397C75F-5FD8-4120-9A24-A246D042942B}"/>
    <dgm:cxn modelId="{E4AD895B-72A4-4A6B-A7F4-C77A53EC51BC}" srcId="{E1B432F4-5FDB-4518-9272-2F3934AC6AA2}" destId="{C6D21269-399B-4BA2-8621-C7B9DA1E1B8F}" srcOrd="2" destOrd="0" parTransId="{AA3929B3-1058-4240-AD5D-9518D4976567}" sibTransId="{C79B0F2C-DDB4-44EB-89F7-717146B88B10}"/>
    <dgm:cxn modelId="{3E6B7CA5-EBA4-48C1-A48C-B9BCBCE8CF1E}" type="presOf" srcId="{14BC708E-A0A1-4102-88E4-E75128B4E51E}" destId="{80F6AD63-74FB-40E4-9D40-4178AFD87F60}" srcOrd="0" destOrd="0" presId="urn:microsoft.com/office/officeart/2018/2/layout/IconVerticalSolidList"/>
    <dgm:cxn modelId="{3905E0BC-71EE-4610-827E-655844CE3113}" type="presOf" srcId="{C6D21269-399B-4BA2-8621-C7B9DA1E1B8F}" destId="{D5847293-6F0A-4807-B203-585610F4F535}" srcOrd="0" destOrd="0" presId="urn:microsoft.com/office/officeart/2018/2/layout/IconVerticalSolidList"/>
    <dgm:cxn modelId="{EB9839C5-F324-41C4-8950-5284E09FB71E}" srcId="{E1B432F4-5FDB-4518-9272-2F3934AC6AA2}" destId="{14BC708E-A0A1-4102-88E4-E75128B4E51E}" srcOrd="1" destOrd="0" parTransId="{CF221EFF-354A-47A9-A498-1F0BBF01ECB8}" sibTransId="{7519C821-85FB-4CA3-BEB5-E4BFBC529B83}"/>
    <dgm:cxn modelId="{EEAA52FF-E4A1-49BD-9B1E-000F5AABCD8E}" type="presOf" srcId="{B633A646-2062-4841-AF18-847B074C6716}" destId="{C95AF6F0-F4DA-48FE-85EB-61ADFB42AA13}" srcOrd="0" destOrd="0" presId="urn:microsoft.com/office/officeart/2018/2/layout/IconVerticalSolidList"/>
    <dgm:cxn modelId="{C3FF57AE-FB3C-49DE-82B3-0A61FA5DDA91}" type="presParOf" srcId="{D40A0249-41A7-44A6-A657-361E8C18FD42}" destId="{7D1F47A2-8F6C-4C7F-B3B3-2100C986DE32}" srcOrd="0" destOrd="0" presId="urn:microsoft.com/office/officeart/2018/2/layout/IconVerticalSolidList"/>
    <dgm:cxn modelId="{39AD4461-2A0A-410E-8C25-0B475A3D2CD5}" type="presParOf" srcId="{7D1F47A2-8F6C-4C7F-B3B3-2100C986DE32}" destId="{EC4D957C-BFAC-446D-9573-48333BEC34E6}" srcOrd="0" destOrd="0" presId="urn:microsoft.com/office/officeart/2018/2/layout/IconVerticalSolidList"/>
    <dgm:cxn modelId="{F9297396-8F77-4FD5-AAFB-AB3160B70B42}" type="presParOf" srcId="{7D1F47A2-8F6C-4C7F-B3B3-2100C986DE32}" destId="{BE6B2CCF-B717-4C6F-9115-44EF0ECE6018}" srcOrd="1" destOrd="0" presId="urn:microsoft.com/office/officeart/2018/2/layout/IconVerticalSolidList"/>
    <dgm:cxn modelId="{D1AB3CE4-FE44-4177-86CC-B147232F3BD0}" type="presParOf" srcId="{7D1F47A2-8F6C-4C7F-B3B3-2100C986DE32}" destId="{95420642-092B-41B9-94FA-E0EC36F9AF7E}" srcOrd="2" destOrd="0" presId="urn:microsoft.com/office/officeart/2018/2/layout/IconVerticalSolidList"/>
    <dgm:cxn modelId="{1E58CE55-32AF-4065-B1F7-2380412F2F02}" type="presParOf" srcId="{7D1F47A2-8F6C-4C7F-B3B3-2100C986DE32}" destId="{C95AF6F0-F4DA-48FE-85EB-61ADFB42AA13}" srcOrd="3" destOrd="0" presId="urn:microsoft.com/office/officeart/2018/2/layout/IconVerticalSolidList"/>
    <dgm:cxn modelId="{9D6ACACB-1091-40ED-952B-C2E92FA564C6}" type="presParOf" srcId="{D40A0249-41A7-44A6-A657-361E8C18FD42}" destId="{51DD96AA-8DD7-4B07-A561-5C9B41ACFA3C}" srcOrd="1" destOrd="0" presId="urn:microsoft.com/office/officeart/2018/2/layout/IconVerticalSolidList"/>
    <dgm:cxn modelId="{A0B092F8-3BF3-4C70-95B1-0A0764FD7131}" type="presParOf" srcId="{D40A0249-41A7-44A6-A657-361E8C18FD42}" destId="{38E06421-A6BB-4D10-8565-2812C2C5C6B3}" srcOrd="2" destOrd="0" presId="urn:microsoft.com/office/officeart/2018/2/layout/IconVerticalSolidList"/>
    <dgm:cxn modelId="{8C5E5818-6931-4902-AE43-414551022BCD}" type="presParOf" srcId="{38E06421-A6BB-4D10-8565-2812C2C5C6B3}" destId="{79919C57-A32A-40F6-B106-B4E0CE644E4C}" srcOrd="0" destOrd="0" presId="urn:microsoft.com/office/officeart/2018/2/layout/IconVerticalSolidList"/>
    <dgm:cxn modelId="{117B7A1C-7A05-4787-8474-79753887F4C2}" type="presParOf" srcId="{38E06421-A6BB-4D10-8565-2812C2C5C6B3}" destId="{99FDF55F-B3E9-423D-AD21-A6446C5D7455}" srcOrd="1" destOrd="0" presId="urn:microsoft.com/office/officeart/2018/2/layout/IconVerticalSolidList"/>
    <dgm:cxn modelId="{82818524-92E6-4F27-A68D-3BE1571532DC}" type="presParOf" srcId="{38E06421-A6BB-4D10-8565-2812C2C5C6B3}" destId="{E98BD5F1-E6F1-491F-A8EE-6A9AD649521E}" srcOrd="2" destOrd="0" presId="urn:microsoft.com/office/officeart/2018/2/layout/IconVerticalSolidList"/>
    <dgm:cxn modelId="{0A438607-8D9F-471A-B9F9-D903D7FA2B52}" type="presParOf" srcId="{38E06421-A6BB-4D10-8565-2812C2C5C6B3}" destId="{80F6AD63-74FB-40E4-9D40-4178AFD87F60}" srcOrd="3" destOrd="0" presId="urn:microsoft.com/office/officeart/2018/2/layout/IconVerticalSolidList"/>
    <dgm:cxn modelId="{E18EE60B-8650-4B85-8C8A-B807B9148FC8}" type="presParOf" srcId="{D40A0249-41A7-44A6-A657-361E8C18FD42}" destId="{1375F890-B8F8-4966-ABCD-B672FD4512B7}" srcOrd="3" destOrd="0" presId="urn:microsoft.com/office/officeart/2018/2/layout/IconVerticalSolidList"/>
    <dgm:cxn modelId="{F370D9F7-088E-4B78-8272-0E311B15486B}" type="presParOf" srcId="{D40A0249-41A7-44A6-A657-361E8C18FD42}" destId="{9887B295-B446-4B8E-AEA4-76754DE9DD89}" srcOrd="4" destOrd="0" presId="urn:microsoft.com/office/officeart/2018/2/layout/IconVerticalSolidList"/>
    <dgm:cxn modelId="{968D7DEE-AF0E-4BA0-9080-0C524E005C39}" type="presParOf" srcId="{9887B295-B446-4B8E-AEA4-76754DE9DD89}" destId="{436A8B1C-2D30-44BB-9150-7099503C8960}" srcOrd="0" destOrd="0" presId="urn:microsoft.com/office/officeart/2018/2/layout/IconVerticalSolidList"/>
    <dgm:cxn modelId="{CE4D3AA4-D0A5-472B-A6D2-E2D35A5DE21A}" type="presParOf" srcId="{9887B295-B446-4B8E-AEA4-76754DE9DD89}" destId="{1A8B8B62-3037-4506-89D7-28710774070B}" srcOrd="1" destOrd="0" presId="urn:microsoft.com/office/officeart/2018/2/layout/IconVerticalSolidList"/>
    <dgm:cxn modelId="{C939EEF1-F0C3-4C00-83D5-BE315DAD62D3}" type="presParOf" srcId="{9887B295-B446-4B8E-AEA4-76754DE9DD89}" destId="{2FFC6342-A780-4396-8FAC-8E7FAE77A6E2}" srcOrd="2" destOrd="0" presId="urn:microsoft.com/office/officeart/2018/2/layout/IconVerticalSolidList"/>
    <dgm:cxn modelId="{1493C073-EB9E-467F-8BBD-604D0CFE685E}" type="presParOf" srcId="{9887B295-B446-4B8E-AEA4-76754DE9DD89}" destId="{D5847293-6F0A-4807-B203-585610F4F53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633A28-325E-4F3C-9D74-7B235343A885}" type="doc">
      <dgm:prSet loTypeId="urn:microsoft.com/office/officeart/2008/layout/CircleAccentTimeline" loCatId="process" qsTypeId="urn:microsoft.com/office/officeart/2005/8/quickstyle/simple3" qsCatId="simple" csTypeId="urn:microsoft.com/office/officeart/2005/8/colors/accent1_2" csCatId="accent1" phldr="1"/>
      <dgm:spPr/>
      <dgm:t>
        <a:bodyPr rtlCol="0"/>
        <a:lstStyle/>
        <a:p>
          <a:pPr rtl="0"/>
          <a:endParaRPr lang="en-ZA"/>
        </a:p>
      </dgm:t>
    </dgm:pt>
    <dgm:pt modelId="{BDB3E5F2-A63C-446D-94EF-53B51308F55B}">
      <dgm:prSet phldrT="[Text]" custT="1"/>
      <dgm:spPr/>
      <dgm:t>
        <a:bodyPr rtlCol="0"/>
        <a:lstStyle/>
        <a:p>
          <a:pPr rtl="0"/>
          <a:r>
            <a:rPr lang="pt-BR" sz="2800" b="1" noProof="0" dirty="0"/>
            <a:t>Módulo 1</a:t>
          </a:r>
        </a:p>
      </dgm:t>
    </dgm:pt>
    <dgm:pt modelId="{4DF81A4E-C143-4E1F-895C-805B7744E0C1}" type="parTrans" cxnId="{E841B976-DDCA-4F3C-A228-DC6A3A9DCEE8}">
      <dgm:prSet/>
      <dgm:spPr/>
      <dgm:t>
        <a:bodyPr rtlCol="0"/>
        <a:lstStyle/>
        <a:p>
          <a:pPr rtl="0"/>
          <a:endParaRPr lang="pt-BR" sz="1800" noProof="0" dirty="0"/>
        </a:p>
      </dgm:t>
    </dgm:pt>
    <dgm:pt modelId="{22693710-A273-4DE3-B56B-501EBF8AAC16}" type="sibTrans" cxnId="{E841B976-DDCA-4F3C-A228-DC6A3A9DCEE8}">
      <dgm:prSet/>
      <dgm:spPr/>
      <dgm:t>
        <a:bodyPr rtlCol="0"/>
        <a:lstStyle/>
        <a:p>
          <a:pPr rtl="0"/>
          <a:endParaRPr lang="pt-BR" sz="1800" noProof="0" dirty="0"/>
        </a:p>
      </dgm:t>
    </dgm:pt>
    <dgm:pt modelId="{B7B3E22D-F717-4E9C-866E-07DC0AAAF31D}">
      <dgm:prSet phldrT="[Text]" custT="1"/>
      <dgm:spPr/>
      <dgm:t>
        <a:bodyPr rtlCol="0"/>
        <a:lstStyle/>
        <a:p>
          <a:pPr rtl="0"/>
          <a:r>
            <a:rPr lang="pt-BR" sz="2400" noProof="0" dirty="0"/>
            <a:t>Aula 1.2</a:t>
          </a:r>
        </a:p>
      </dgm:t>
    </dgm:pt>
    <dgm:pt modelId="{F5B9D25D-B57A-4E96-8949-C8A2BD9993F2}" type="parTrans" cxnId="{2DE3C7CC-BC3D-4DC7-BDF4-E9EF00E2B35B}">
      <dgm:prSet/>
      <dgm:spPr/>
      <dgm:t>
        <a:bodyPr rtlCol="0"/>
        <a:lstStyle/>
        <a:p>
          <a:pPr rtl="0"/>
          <a:endParaRPr lang="pt-BR" sz="1800" noProof="0" dirty="0"/>
        </a:p>
      </dgm:t>
    </dgm:pt>
    <dgm:pt modelId="{23EEF184-9BDE-48DD-A4F5-B678462A2560}" type="sibTrans" cxnId="{2DE3C7CC-BC3D-4DC7-BDF4-E9EF00E2B35B}">
      <dgm:prSet/>
      <dgm:spPr/>
      <dgm:t>
        <a:bodyPr rtlCol="0"/>
        <a:lstStyle/>
        <a:p>
          <a:pPr rtl="0"/>
          <a:endParaRPr lang="pt-BR" sz="1800" noProof="0" dirty="0"/>
        </a:p>
      </dgm:t>
    </dgm:pt>
    <dgm:pt modelId="{90F27D1E-76E8-4AE9-AD01-BE57630B5110}">
      <dgm:prSet phldrT="[Text]" custT="1"/>
      <dgm:spPr/>
      <dgm:t>
        <a:bodyPr rtlCol="0"/>
        <a:lstStyle/>
        <a:p>
          <a:pPr rtl="0"/>
          <a:r>
            <a:rPr lang="pt-BR" sz="2800" b="1" noProof="0" dirty="0"/>
            <a:t>Módulo 2</a:t>
          </a:r>
        </a:p>
      </dgm:t>
    </dgm:pt>
    <dgm:pt modelId="{7F336D41-A370-44FD-84FB-392EDC2E9628}" type="parTrans" cxnId="{D3495640-4F3F-4DC5-BE06-466CB73D04C6}">
      <dgm:prSet/>
      <dgm:spPr/>
      <dgm:t>
        <a:bodyPr rtlCol="0"/>
        <a:lstStyle/>
        <a:p>
          <a:pPr rtl="0"/>
          <a:endParaRPr lang="pt-BR" sz="1800" noProof="0" dirty="0"/>
        </a:p>
      </dgm:t>
    </dgm:pt>
    <dgm:pt modelId="{08C679DB-4162-43E7-A484-512B3F99942F}" type="sibTrans" cxnId="{D3495640-4F3F-4DC5-BE06-466CB73D04C6}">
      <dgm:prSet/>
      <dgm:spPr/>
      <dgm:t>
        <a:bodyPr rtlCol="0"/>
        <a:lstStyle/>
        <a:p>
          <a:pPr rtl="0"/>
          <a:endParaRPr lang="pt-BR" sz="1800" noProof="0" dirty="0"/>
        </a:p>
      </dgm:t>
    </dgm:pt>
    <dgm:pt modelId="{25F95D6A-DC03-42B0-9E2A-8BB3CFE35643}">
      <dgm:prSet phldrT="[Text]" custT="1"/>
      <dgm:spPr/>
      <dgm:t>
        <a:bodyPr rtlCol="0"/>
        <a:lstStyle/>
        <a:p>
          <a:pPr rtl="0"/>
          <a:r>
            <a:rPr lang="pt-BR" sz="2400" noProof="0" dirty="0"/>
            <a:t>Aula 2.1</a:t>
          </a:r>
        </a:p>
      </dgm:t>
    </dgm:pt>
    <dgm:pt modelId="{0E7A7D3B-1ED1-4188-B2CE-37328AF7B3CE}" type="parTrans" cxnId="{969D3802-D321-43DF-B9C7-B1F249CE5959}">
      <dgm:prSet/>
      <dgm:spPr/>
      <dgm:t>
        <a:bodyPr rtlCol="0"/>
        <a:lstStyle/>
        <a:p>
          <a:pPr rtl="0"/>
          <a:endParaRPr lang="pt-BR" sz="1800" noProof="0" dirty="0"/>
        </a:p>
      </dgm:t>
    </dgm:pt>
    <dgm:pt modelId="{A9D1ACF8-1A40-4192-A99B-C5F10A879850}" type="sibTrans" cxnId="{969D3802-D321-43DF-B9C7-B1F249CE5959}">
      <dgm:prSet/>
      <dgm:spPr/>
      <dgm:t>
        <a:bodyPr rtlCol="0"/>
        <a:lstStyle/>
        <a:p>
          <a:pPr rtl="0"/>
          <a:endParaRPr lang="pt-BR" sz="1800" noProof="0" dirty="0"/>
        </a:p>
      </dgm:t>
    </dgm:pt>
    <dgm:pt modelId="{26EFAA8C-070B-4368-AD8E-0E28971C7F1A}">
      <dgm:prSet phldrT="[Text]" custT="1"/>
      <dgm:spPr/>
      <dgm:t>
        <a:bodyPr rtlCol="0"/>
        <a:lstStyle/>
        <a:p>
          <a:pPr rtl="0"/>
          <a:r>
            <a:rPr lang="pt-BR" sz="2400" noProof="0" dirty="0"/>
            <a:t>Aula 2.2</a:t>
          </a:r>
        </a:p>
      </dgm:t>
    </dgm:pt>
    <dgm:pt modelId="{A01B2D2D-7198-4763-8BE4-5AFAC35FACF3}" type="parTrans" cxnId="{2CD6D42C-39E1-4895-97BB-C277B6C3573D}">
      <dgm:prSet/>
      <dgm:spPr/>
      <dgm:t>
        <a:bodyPr rtlCol="0"/>
        <a:lstStyle/>
        <a:p>
          <a:pPr rtl="0"/>
          <a:endParaRPr lang="pt-BR" sz="1800" noProof="0" dirty="0"/>
        </a:p>
      </dgm:t>
    </dgm:pt>
    <dgm:pt modelId="{ECF84BED-6721-47AA-8789-78E6BC6F68EC}" type="sibTrans" cxnId="{2CD6D42C-39E1-4895-97BB-C277B6C3573D}">
      <dgm:prSet/>
      <dgm:spPr/>
      <dgm:t>
        <a:bodyPr rtlCol="0"/>
        <a:lstStyle/>
        <a:p>
          <a:pPr rtl="0"/>
          <a:endParaRPr lang="pt-BR" sz="1800" noProof="0" dirty="0"/>
        </a:p>
      </dgm:t>
    </dgm:pt>
    <dgm:pt modelId="{3BF4C92A-BE32-4130-AB21-90FA76812967}">
      <dgm:prSet phldrT="[Text]" custT="1"/>
      <dgm:spPr/>
      <dgm:t>
        <a:bodyPr rtlCol="0"/>
        <a:lstStyle/>
        <a:p>
          <a:pPr rtl="0"/>
          <a:r>
            <a:rPr lang="pt-BR" sz="2400" noProof="0" dirty="0"/>
            <a:t>Aula 1.3</a:t>
          </a:r>
        </a:p>
      </dgm:t>
    </dgm:pt>
    <dgm:pt modelId="{45145B60-B4CF-43C8-A090-77DD0F136CC3}" type="parTrans" cxnId="{74F39EB6-5C16-4483-8C84-81EE935A34AB}">
      <dgm:prSet/>
      <dgm:spPr/>
      <dgm:t>
        <a:bodyPr rtlCol="0"/>
        <a:lstStyle/>
        <a:p>
          <a:pPr rtl="0"/>
          <a:endParaRPr lang="pt-BR" noProof="0" dirty="0"/>
        </a:p>
      </dgm:t>
    </dgm:pt>
    <dgm:pt modelId="{36BE8B1F-5183-4B05-9C94-6A3B4937697A}" type="sibTrans" cxnId="{74F39EB6-5C16-4483-8C84-81EE935A34AB}">
      <dgm:prSet/>
      <dgm:spPr/>
      <dgm:t>
        <a:bodyPr rtlCol="0"/>
        <a:lstStyle/>
        <a:p>
          <a:pPr rtl="0"/>
          <a:endParaRPr lang="pt-BR" noProof="0" dirty="0"/>
        </a:p>
      </dgm:t>
    </dgm:pt>
    <dgm:pt modelId="{76F97871-E7EF-4C5A-A6CC-0AEA140887B0}">
      <dgm:prSet phldrT="[Text]" custT="1"/>
      <dgm:spPr/>
      <dgm:t>
        <a:bodyPr rtlCol="0"/>
        <a:lstStyle/>
        <a:p>
          <a:pPr rtl="0"/>
          <a:r>
            <a:rPr lang="pt-BR" sz="1400" noProof="0" dirty="0"/>
            <a:t> </a:t>
          </a:r>
          <a:r>
            <a:rPr lang="pt-BR" sz="2400" noProof="0" dirty="0"/>
            <a:t>Aula 1.1 </a:t>
          </a:r>
        </a:p>
      </dgm:t>
    </dgm:pt>
    <dgm:pt modelId="{0B4A6094-6626-4B4C-A34C-3C817645D4D2}" type="sibTrans" cxnId="{C5CADE01-2D3E-4A22-8178-52BFE623515A}">
      <dgm:prSet/>
      <dgm:spPr/>
      <dgm:t>
        <a:bodyPr rtlCol="0"/>
        <a:lstStyle/>
        <a:p>
          <a:pPr rtl="0"/>
          <a:endParaRPr lang="pt-BR" sz="1800" noProof="0" dirty="0"/>
        </a:p>
      </dgm:t>
    </dgm:pt>
    <dgm:pt modelId="{AF4A39E6-5101-45C2-9ED9-1B4A4D161E75}" type="parTrans" cxnId="{C5CADE01-2D3E-4A22-8178-52BFE623515A}">
      <dgm:prSet/>
      <dgm:spPr/>
      <dgm:t>
        <a:bodyPr rtlCol="0"/>
        <a:lstStyle/>
        <a:p>
          <a:pPr rtl="0"/>
          <a:endParaRPr lang="pt-BR" sz="1800" noProof="0" dirty="0"/>
        </a:p>
      </dgm:t>
    </dgm:pt>
    <dgm:pt modelId="{4194F495-0B49-4686-B89E-B97A23BB18B4}" type="pres">
      <dgm:prSet presAssocID="{EB633A28-325E-4F3C-9D74-7B235343A885}" presName="Name0" presStyleCnt="0">
        <dgm:presLayoutVars>
          <dgm:dir/>
        </dgm:presLayoutVars>
      </dgm:prSet>
      <dgm:spPr/>
    </dgm:pt>
    <dgm:pt modelId="{72BA280D-2F57-47BB-AE67-6C6F9DCEF2B7}" type="pres">
      <dgm:prSet presAssocID="{BDB3E5F2-A63C-446D-94EF-53B51308F55B}" presName="parComposite" presStyleCnt="0"/>
      <dgm:spPr/>
    </dgm:pt>
    <dgm:pt modelId="{A85A93E5-AB9A-439C-9142-AD5A4BFF47F6}" type="pres">
      <dgm:prSet presAssocID="{BDB3E5F2-A63C-446D-94EF-53B51308F55B}" presName="parBigCircle" presStyleLbl="node0" presStyleIdx="0" presStyleCnt="2"/>
      <dgm:spPr>
        <a:gradFill rotWithShape="0">
          <a:gsLst>
            <a:gs pos="0">
              <a:schemeClr val="accent1">
                <a:lumMod val="20000"/>
                <a:lumOff val="80000"/>
              </a:schemeClr>
            </a:gs>
            <a:gs pos="100000">
              <a:schemeClr val="accent1"/>
            </a:gs>
          </a:gsLst>
        </a:gradFill>
        <a:scene3d>
          <a:camera prst="orthographicFront"/>
          <a:lightRig rig="flat" dir="t"/>
        </a:scene3d>
        <a:sp3d prstMaterial="dkEdge"/>
      </dgm:spPr>
    </dgm:pt>
    <dgm:pt modelId="{54C7621A-D6FD-4F3F-A78E-16DC33A75367}" type="pres">
      <dgm:prSet presAssocID="{BDB3E5F2-A63C-446D-94EF-53B51308F55B}" presName="parTx" presStyleLbl="revTx" presStyleIdx="0" presStyleCnt="12" custScaleX="120182" custScaleY="148501" custLinFactNeighborY="-10479"/>
      <dgm:spPr/>
    </dgm:pt>
    <dgm:pt modelId="{881FE880-CBDD-4C9E-976D-9F4A6678AD39}" type="pres">
      <dgm:prSet presAssocID="{BDB3E5F2-A63C-446D-94EF-53B51308F55B}" presName="bSpace" presStyleCnt="0"/>
      <dgm:spPr/>
    </dgm:pt>
    <dgm:pt modelId="{7A6036F4-EEA5-4903-9DE5-D9694BAEBE8F}" type="pres">
      <dgm:prSet presAssocID="{BDB3E5F2-A63C-446D-94EF-53B51308F55B}" presName="parBackupNorm" presStyleCnt="0"/>
      <dgm:spPr/>
    </dgm:pt>
    <dgm:pt modelId="{5A15437C-29B6-45E4-ABC8-804D55EA2C12}" type="pres">
      <dgm:prSet presAssocID="{22693710-A273-4DE3-B56B-501EBF8AAC16}" presName="parSpace" presStyleCnt="0"/>
      <dgm:spPr/>
    </dgm:pt>
    <dgm:pt modelId="{4521085B-57FF-4187-965D-FA4F9834B060}" type="pres">
      <dgm:prSet presAssocID="{76F97871-E7EF-4C5A-A6CC-0AEA140887B0}" presName="desBackupLeftNorm" presStyleCnt="0"/>
      <dgm:spPr/>
    </dgm:pt>
    <dgm:pt modelId="{D6F2FDF2-4FC9-4898-B249-F15720FF4B93}" type="pres">
      <dgm:prSet presAssocID="{76F97871-E7EF-4C5A-A6CC-0AEA140887B0}" presName="desComposite" presStyleCnt="0"/>
      <dgm:spPr/>
    </dgm:pt>
    <dgm:pt modelId="{72AEB429-AFAD-4F8B-877D-CB3A79995C59}" type="pres">
      <dgm:prSet presAssocID="{76F97871-E7EF-4C5A-A6CC-0AEA140887B0}" presName="desCircle" presStyleLbl="node1" presStyleIdx="0" presStyleCnt="5" custScaleX="57973" custScaleY="57973"/>
      <dgm:spPr>
        <a:noFill/>
        <a:ln w="19050">
          <a:solidFill>
            <a:schemeClr val="bg1">
              <a:lumMod val="75000"/>
            </a:schemeClr>
          </a:solidFill>
        </a:ln>
        <a:scene3d>
          <a:camera prst="orthographicFront"/>
          <a:lightRig rig="flat" dir="t"/>
        </a:scene3d>
        <a:sp3d prstMaterial="dkEdge"/>
      </dgm:spPr>
    </dgm:pt>
    <dgm:pt modelId="{6749C0EA-1B99-400E-B5E9-7F9E3C47DF67}" type="pres">
      <dgm:prSet presAssocID="{76F97871-E7EF-4C5A-A6CC-0AEA140887B0}" presName="chTx" presStyleLbl="revTx" presStyleIdx="1" presStyleCnt="12" custLinFactNeighborY="5306"/>
      <dgm:spPr/>
    </dgm:pt>
    <dgm:pt modelId="{D74D6160-1F48-48F0-82A2-4366561C4041}" type="pres">
      <dgm:prSet presAssocID="{76F97871-E7EF-4C5A-A6CC-0AEA140887B0}" presName="desTx" presStyleLbl="revTx" presStyleIdx="2" presStyleCnt="12">
        <dgm:presLayoutVars>
          <dgm:bulletEnabled val="1"/>
        </dgm:presLayoutVars>
      </dgm:prSet>
      <dgm:spPr/>
    </dgm:pt>
    <dgm:pt modelId="{660F1FA7-DA77-4396-B8D6-22808B8616BE}" type="pres">
      <dgm:prSet presAssocID="{76F97871-E7EF-4C5A-A6CC-0AEA140887B0}" presName="desBackupRightNorm" presStyleCnt="0"/>
      <dgm:spPr/>
    </dgm:pt>
    <dgm:pt modelId="{D9DB7CED-9F6A-410E-A044-A80D83E84995}" type="pres">
      <dgm:prSet presAssocID="{0B4A6094-6626-4B4C-A34C-3C817645D4D2}" presName="desSpace" presStyleCnt="0"/>
      <dgm:spPr/>
    </dgm:pt>
    <dgm:pt modelId="{864F737A-FA72-4B29-B184-6439EF74AAF7}" type="pres">
      <dgm:prSet presAssocID="{B7B3E22D-F717-4E9C-866E-07DC0AAAF31D}" presName="desBackupLeftNorm" presStyleCnt="0"/>
      <dgm:spPr/>
    </dgm:pt>
    <dgm:pt modelId="{6A2CAB2B-C7B1-493E-A71F-E3B5B573893C}" type="pres">
      <dgm:prSet presAssocID="{B7B3E22D-F717-4E9C-866E-07DC0AAAF31D}" presName="desComposite" presStyleCnt="0"/>
      <dgm:spPr/>
    </dgm:pt>
    <dgm:pt modelId="{8B67CF79-00AA-4519-A733-8B3C247B2366}" type="pres">
      <dgm:prSet presAssocID="{B7B3E22D-F717-4E9C-866E-07DC0AAAF31D}" presName="desCircle" presStyleLbl="node1" presStyleIdx="1" presStyleCnt="5" custScaleX="57973" custScaleY="57973"/>
      <dgm:spPr>
        <a:xfrm>
          <a:off x="2000224" y="2947927"/>
          <a:ext cx="620974" cy="620974"/>
        </a:xfrm>
        <a:prstGeom prst="ellipse">
          <a:avLst/>
        </a:prstGeom>
        <a:noFill/>
        <a:ln w="19050">
          <a:solidFill>
            <a:schemeClr val="bg1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/>
      </dgm:spPr>
    </dgm:pt>
    <dgm:pt modelId="{713CAC38-2807-4574-93E9-2BD9E3D32931}" type="pres">
      <dgm:prSet presAssocID="{B7B3E22D-F717-4E9C-866E-07DC0AAAF31D}" presName="chTx" presStyleLbl="revTx" presStyleIdx="3" presStyleCnt="12" custLinFactNeighborY="5306"/>
      <dgm:spPr/>
    </dgm:pt>
    <dgm:pt modelId="{E34EC4A5-7504-473F-BCC0-A5B138B3F9BD}" type="pres">
      <dgm:prSet presAssocID="{B7B3E22D-F717-4E9C-866E-07DC0AAAF31D}" presName="desTx" presStyleLbl="revTx" presStyleIdx="4" presStyleCnt="12">
        <dgm:presLayoutVars>
          <dgm:bulletEnabled val="1"/>
        </dgm:presLayoutVars>
      </dgm:prSet>
      <dgm:spPr/>
    </dgm:pt>
    <dgm:pt modelId="{BAE4CFDA-115B-48C3-BC5B-0C57E123303D}" type="pres">
      <dgm:prSet presAssocID="{B7B3E22D-F717-4E9C-866E-07DC0AAAF31D}" presName="desBackupRightNorm" presStyleCnt="0"/>
      <dgm:spPr/>
    </dgm:pt>
    <dgm:pt modelId="{299BEAB5-09C2-4DD9-8445-0C348B128F80}" type="pres">
      <dgm:prSet presAssocID="{23EEF184-9BDE-48DD-A4F5-B678462A2560}" presName="desSpace" presStyleCnt="0"/>
      <dgm:spPr/>
    </dgm:pt>
    <dgm:pt modelId="{DFFB04B7-67A0-4390-B208-09B0F7490460}" type="pres">
      <dgm:prSet presAssocID="{3BF4C92A-BE32-4130-AB21-90FA76812967}" presName="desBackupLeftNorm" presStyleCnt="0"/>
      <dgm:spPr/>
    </dgm:pt>
    <dgm:pt modelId="{7F1386DD-3F5F-40D1-855C-3AA0BEF67EEA}" type="pres">
      <dgm:prSet presAssocID="{3BF4C92A-BE32-4130-AB21-90FA76812967}" presName="desComposite" presStyleCnt="0"/>
      <dgm:spPr/>
    </dgm:pt>
    <dgm:pt modelId="{1B7B2673-0339-44E0-8C0E-95BA89778014}" type="pres">
      <dgm:prSet presAssocID="{3BF4C92A-BE32-4130-AB21-90FA76812967}" presName="desCircle" presStyleLbl="node1" presStyleIdx="2" presStyleCnt="5" custScaleX="57973" custScaleY="57973"/>
      <dgm:spPr>
        <a:xfrm>
          <a:off x="2711215" y="2947927"/>
          <a:ext cx="620974" cy="620974"/>
        </a:xfrm>
        <a:prstGeom prst="ellipse">
          <a:avLst/>
        </a:prstGeom>
        <a:noFill/>
        <a:ln w="19050">
          <a:solidFill>
            <a:schemeClr val="bg1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/>
      </dgm:spPr>
    </dgm:pt>
    <dgm:pt modelId="{D9AE80C5-FF95-4AE8-B7A0-6BF19841CD23}" type="pres">
      <dgm:prSet presAssocID="{3BF4C92A-BE32-4130-AB21-90FA76812967}" presName="chTx" presStyleLbl="revTx" presStyleIdx="5" presStyleCnt="12" custLinFactNeighborY="5306"/>
      <dgm:spPr/>
    </dgm:pt>
    <dgm:pt modelId="{036203D8-CFB2-4A4A-BB12-FCFFFB4534F3}" type="pres">
      <dgm:prSet presAssocID="{3BF4C92A-BE32-4130-AB21-90FA76812967}" presName="desTx" presStyleLbl="revTx" presStyleIdx="6" presStyleCnt="12">
        <dgm:presLayoutVars>
          <dgm:bulletEnabled val="1"/>
        </dgm:presLayoutVars>
      </dgm:prSet>
      <dgm:spPr/>
    </dgm:pt>
    <dgm:pt modelId="{4A66CCD4-E4C0-46DF-A8CB-F5BEBA8D65DB}" type="pres">
      <dgm:prSet presAssocID="{3BF4C92A-BE32-4130-AB21-90FA76812967}" presName="desBackupRightNorm" presStyleCnt="0"/>
      <dgm:spPr/>
    </dgm:pt>
    <dgm:pt modelId="{F233BC77-65F9-4193-BBB4-BA224B8DC6D8}" type="pres">
      <dgm:prSet presAssocID="{36BE8B1F-5183-4B05-9C94-6A3B4937697A}" presName="desSpace" presStyleCnt="0"/>
      <dgm:spPr/>
    </dgm:pt>
    <dgm:pt modelId="{BB2FC4C1-DE0C-4007-94FF-07B09E2F45FC}" type="pres">
      <dgm:prSet presAssocID="{90F27D1E-76E8-4AE9-AD01-BE57630B5110}" presName="parComposite" presStyleCnt="0"/>
      <dgm:spPr/>
    </dgm:pt>
    <dgm:pt modelId="{1D3B3624-0AA7-4260-AE86-8595E24ED09E}" type="pres">
      <dgm:prSet presAssocID="{90F27D1E-76E8-4AE9-AD01-BE57630B5110}" presName="parBigCircle" presStyleLbl="node0" presStyleIdx="1" presStyleCnt="2"/>
      <dgm:spPr>
        <a:gradFill rotWithShape="0">
          <a:gsLst>
            <a:gs pos="0">
              <a:schemeClr val="tx2"/>
            </a:gs>
            <a:gs pos="100000">
              <a:schemeClr val="tx2">
                <a:lumMod val="50000"/>
              </a:schemeClr>
            </a:gs>
          </a:gsLst>
        </a:gradFill>
      </dgm:spPr>
    </dgm:pt>
    <dgm:pt modelId="{E648DC65-DF54-488E-83A7-B6467C479D02}" type="pres">
      <dgm:prSet presAssocID="{90F27D1E-76E8-4AE9-AD01-BE57630B5110}" presName="parTx" presStyleLbl="revTx" presStyleIdx="7" presStyleCnt="12" custScaleX="121873" custScaleY="147056" custLinFactNeighborY="-10479"/>
      <dgm:spPr/>
    </dgm:pt>
    <dgm:pt modelId="{397B2BC9-2DC7-4323-A973-8EBE6C5525E1}" type="pres">
      <dgm:prSet presAssocID="{90F27D1E-76E8-4AE9-AD01-BE57630B5110}" presName="bSpace" presStyleCnt="0"/>
      <dgm:spPr/>
    </dgm:pt>
    <dgm:pt modelId="{EE0415B3-96F2-4DB9-B6AD-89D235C03A43}" type="pres">
      <dgm:prSet presAssocID="{90F27D1E-76E8-4AE9-AD01-BE57630B5110}" presName="parBackupNorm" presStyleCnt="0"/>
      <dgm:spPr/>
    </dgm:pt>
    <dgm:pt modelId="{8A2CF88D-EAB5-4031-81BE-BD70FF155C41}" type="pres">
      <dgm:prSet presAssocID="{08C679DB-4162-43E7-A484-512B3F99942F}" presName="parSpace" presStyleCnt="0"/>
      <dgm:spPr/>
    </dgm:pt>
    <dgm:pt modelId="{0164AEFD-1143-4899-AE17-946914F9D91B}" type="pres">
      <dgm:prSet presAssocID="{25F95D6A-DC03-42B0-9E2A-8BB3CFE35643}" presName="desBackupLeftNorm" presStyleCnt="0"/>
      <dgm:spPr/>
    </dgm:pt>
    <dgm:pt modelId="{74D01DDB-BEC1-43BC-AC8F-8E2EB8FCA24C}" type="pres">
      <dgm:prSet presAssocID="{25F95D6A-DC03-42B0-9E2A-8BB3CFE35643}" presName="desComposite" presStyleCnt="0"/>
      <dgm:spPr/>
    </dgm:pt>
    <dgm:pt modelId="{2E456752-9A8D-4597-8B9D-1337E2E3BB15}" type="pres">
      <dgm:prSet presAssocID="{25F95D6A-DC03-42B0-9E2A-8BB3CFE35643}" presName="desCircle" presStyleLbl="node1" presStyleIdx="3" presStyleCnt="5" custScaleX="57973" custScaleY="57973" custLinFactNeighborY="32092"/>
      <dgm:spPr>
        <a:xfrm>
          <a:off x="4907359" y="2948399"/>
          <a:ext cx="620974" cy="620974"/>
        </a:xfrm>
        <a:prstGeom prst="ellipse">
          <a:avLst/>
        </a:prstGeom>
        <a:noFill/>
        <a:ln w="19050">
          <a:solidFill>
            <a:schemeClr val="bg1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/>
      </dgm:spPr>
    </dgm:pt>
    <dgm:pt modelId="{DB3BF36B-C726-491E-B973-D7822FF7B562}" type="pres">
      <dgm:prSet presAssocID="{25F95D6A-DC03-42B0-9E2A-8BB3CFE35643}" presName="chTx" presStyleLbl="revTx" presStyleIdx="8" presStyleCnt="12" custScaleX="135919" custScaleY="127843" custLinFactNeighborX="488" custLinFactNeighborY="29683"/>
      <dgm:spPr/>
    </dgm:pt>
    <dgm:pt modelId="{36887002-B3D0-42CD-A990-923EC387A697}" type="pres">
      <dgm:prSet presAssocID="{25F95D6A-DC03-42B0-9E2A-8BB3CFE35643}" presName="desTx" presStyleLbl="revTx" presStyleIdx="9" presStyleCnt="12">
        <dgm:presLayoutVars>
          <dgm:bulletEnabled val="1"/>
        </dgm:presLayoutVars>
      </dgm:prSet>
      <dgm:spPr/>
    </dgm:pt>
    <dgm:pt modelId="{B961B91F-2EBD-4DE8-BE5E-77E7BB85C06A}" type="pres">
      <dgm:prSet presAssocID="{25F95D6A-DC03-42B0-9E2A-8BB3CFE35643}" presName="desBackupRightNorm" presStyleCnt="0"/>
      <dgm:spPr/>
    </dgm:pt>
    <dgm:pt modelId="{AD21AC62-D464-4768-A2F6-D755B97237D7}" type="pres">
      <dgm:prSet presAssocID="{A9D1ACF8-1A40-4192-A99B-C5F10A879850}" presName="desSpace" presStyleCnt="0"/>
      <dgm:spPr/>
    </dgm:pt>
    <dgm:pt modelId="{34AF417E-99ED-402F-A980-B6140588A2C9}" type="pres">
      <dgm:prSet presAssocID="{26EFAA8C-070B-4368-AD8E-0E28971C7F1A}" presName="desBackupLeftNorm" presStyleCnt="0"/>
      <dgm:spPr/>
    </dgm:pt>
    <dgm:pt modelId="{4C1CC8BA-FA5F-47D2-A1F0-699E90D9D818}" type="pres">
      <dgm:prSet presAssocID="{26EFAA8C-070B-4368-AD8E-0E28971C7F1A}" presName="desComposite" presStyleCnt="0"/>
      <dgm:spPr/>
    </dgm:pt>
    <dgm:pt modelId="{EE45DA57-5C87-4318-9528-38910594B01E}" type="pres">
      <dgm:prSet presAssocID="{26EFAA8C-070B-4368-AD8E-0E28971C7F1A}" presName="desCircle" presStyleLbl="node1" presStyleIdx="4" presStyleCnt="5" custScaleX="57973" custScaleY="57973"/>
      <dgm:spPr>
        <a:xfrm>
          <a:off x="5618350" y="2947927"/>
          <a:ext cx="620974" cy="620974"/>
        </a:xfrm>
        <a:prstGeom prst="ellipse">
          <a:avLst/>
        </a:prstGeom>
        <a:noFill/>
        <a:ln w="19050">
          <a:solidFill>
            <a:schemeClr val="bg1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/>
      </dgm:spPr>
    </dgm:pt>
    <dgm:pt modelId="{7B868461-920B-4257-AAE0-91738CB6D378}" type="pres">
      <dgm:prSet presAssocID="{26EFAA8C-070B-4368-AD8E-0E28971C7F1A}" presName="chTx" presStyleLbl="revTx" presStyleIdx="10" presStyleCnt="12" custLinFactNeighborY="5306"/>
      <dgm:spPr/>
    </dgm:pt>
    <dgm:pt modelId="{69707822-003F-4B4C-A950-F87BC193EFF9}" type="pres">
      <dgm:prSet presAssocID="{26EFAA8C-070B-4368-AD8E-0E28971C7F1A}" presName="desTx" presStyleLbl="revTx" presStyleIdx="11" presStyleCnt="12">
        <dgm:presLayoutVars>
          <dgm:bulletEnabled val="1"/>
        </dgm:presLayoutVars>
      </dgm:prSet>
      <dgm:spPr/>
    </dgm:pt>
    <dgm:pt modelId="{CFA614EE-2451-4C59-8599-4CC74D9964C8}" type="pres">
      <dgm:prSet presAssocID="{26EFAA8C-070B-4368-AD8E-0E28971C7F1A}" presName="desBackupRightNorm" presStyleCnt="0"/>
      <dgm:spPr/>
    </dgm:pt>
    <dgm:pt modelId="{7B16BD20-3BD9-4E46-BFE7-10183CF678F6}" type="pres">
      <dgm:prSet presAssocID="{ECF84BED-6721-47AA-8789-78E6BC6F68EC}" presName="desSpace" presStyleCnt="0"/>
      <dgm:spPr/>
    </dgm:pt>
  </dgm:ptLst>
  <dgm:cxnLst>
    <dgm:cxn modelId="{C5CADE01-2D3E-4A22-8178-52BFE623515A}" srcId="{BDB3E5F2-A63C-446D-94EF-53B51308F55B}" destId="{76F97871-E7EF-4C5A-A6CC-0AEA140887B0}" srcOrd="0" destOrd="0" parTransId="{AF4A39E6-5101-45C2-9ED9-1B4A4D161E75}" sibTransId="{0B4A6094-6626-4B4C-A34C-3C817645D4D2}"/>
    <dgm:cxn modelId="{969D3802-D321-43DF-B9C7-B1F249CE5959}" srcId="{90F27D1E-76E8-4AE9-AD01-BE57630B5110}" destId="{25F95D6A-DC03-42B0-9E2A-8BB3CFE35643}" srcOrd="0" destOrd="0" parTransId="{0E7A7D3B-1ED1-4188-B2CE-37328AF7B3CE}" sibTransId="{A9D1ACF8-1A40-4192-A99B-C5F10A879850}"/>
    <dgm:cxn modelId="{2CD6D42C-39E1-4895-97BB-C277B6C3573D}" srcId="{90F27D1E-76E8-4AE9-AD01-BE57630B5110}" destId="{26EFAA8C-070B-4368-AD8E-0E28971C7F1A}" srcOrd="1" destOrd="0" parTransId="{A01B2D2D-7198-4763-8BE4-5AFAC35FACF3}" sibTransId="{ECF84BED-6721-47AA-8789-78E6BC6F68EC}"/>
    <dgm:cxn modelId="{D3495640-4F3F-4DC5-BE06-466CB73D04C6}" srcId="{EB633A28-325E-4F3C-9D74-7B235343A885}" destId="{90F27D1E-76E8-4AE9-AD01-BE57630B5110}" srcOrd="1" destOrd="0" parTransId="{7F336D41-A370-44FD-84FB-392EDC2E9628}" sibTransId="{08C679DB-4162-43E7-A484-512B3F99942F}"/>
    <dgm:cxn modelId="{4FCC3C4F-65D9-4A1D-A5CF-6380A1EAEBF5}" type="presOf" srcId="{B7B3E22D-F717-4E9C-866E-07DC0AAAF31D}" destId="{713CAC38-2807-4574-93E9-2BD9E3D32931}" srcOrd="0" destOrd="0" presId="urn:microsoft.com/office/officeart/2008/layout/CircleAccentTimeline"/>
    <dgm:cxn modelId="{E841B976-DDCA-4F3C-A228-DC6A3A9DCEE8}" srcId="{EB633A28-325E-4F3C-9D74-7B235343A885}" destId="{BDB3E5F2-A63C-446D-94EF-53B51308F55B}" srcOrd="0" destOrd="0" parTransId="{4DF81A4E-C143-4E1F-895C-805B7744E0C1}" sibTransId="{22693710-A273-4DE3-B56B-501EBF8AAC16}"/>
    <dgm:cxn modelId="{63A57879-F5EB-460B-9BEB-3833FB163CDF}" type="presOf" srcId="{EB633A28-325E-4F3C-9D74-7B235343A885}" destId="{4194F495-0B49-4686-B89E-B97A23BB18B4}" srcOrd="0" destOrd="0" presId="urn:microsoft.com/office/officeart/2008/layout/CircleAccentTimeline"/>
    <dgm:cxn modelId="{E2ABC98C-768D-4ECE-8F14-9483D5C94A01}" type="presOf" srcId="{25F95D6A-DC03-42B0-9E2A-8BB3CFE35643}" destId="{DB3BF36B-C726-491E-B973-D7822FF7B562}" srcOrd="0" destOrd="0" presId="urn:microsoft.com/office/officeart/2008/layout/CircleAccentTimeline"/>
    <dgm:cxn modelId="{A40AABA1-BDA1-444F-8866-4302F7556320}" type="presOf" srcId="{90F27D1E-76E8-4AE9-AD01-BE57630B5110}" destId="{E648DC65-DF54-488E-83A7-B6467C479D02}" srcOrd="0" destOrd="0" presId="urn:microsoft.com/office/officeart/2008/layout/CircleAccentTimeline"/>
    <dgm:cxn modelId="{0DA4BCA3-542A-41C0-97C0-77719A88DE6F}" type="presOf" srcId="{26EFAA8C-070B-4368-AD8E-0E28971C7F1A}" destId="{7B868461-920B-4257-AAE0-91738CB6D378}" srcOrd="0" destOrd="0" presId="urn:microsoft.com/office/officeart/2008/layout/CircleAccentTimeline"/>
    <dgm:cxn modelId="{B01D28B6-30ED-4F74-B744-6E0A3C415F4C}" type="presOf" srcId="{3BF4C92A-BE32-4130-AB21-90FA76812967}" destId="{D9AE80C5-FF95-4AE8-B7A0-6BF19841CD23}" srcOrd="0" destOrd="0" presId="urn:microsoft.com/office/officeart/2008/layout/CircleAccentTimeline"/>
    <dgm:cxn modelId="{74F39EB6-5C16-4483-8C84-81EE935A34AB}" srcId="{BDB3E5F2-A63C-446D-94EF-53B51308F55B}" destId="{3BF4C92A-BE32-4130-AB21-90FA76812967}" srcOrd="2" destOrd="0" parTransId="{45145B60-B4CF-43C8-A090-77DD0F136CC3}" sibTransId="{36BE8B1F-5183-4B05-9C94-6A3B4937697A}"/>
    <dgm:cxn modelId="{49B03CBE-4424-4043-9B0D-708057B949E7}" type="presOf" srcId="{BDB3E5F2-A63C-446D-94EF-53B51308F55B}" destId="{54C7621A-D6FD-4F3F-A78E-16DC33A75367}" srcOrd="0" destOrd="0" presId="urn:microsoft.com/office/officeart/2008/layout/CircleAccentTimeline"/>
    <dgm:cxn modelId="{2DE3C7CC-BC3D-4DC7-BDF4-E9EF00E2B35B}" srcId="{BDB3E5F2-A63C-446D-94EF-53B51308F55B}" destId="{B7B3E22D-F717-4E9C-866E-07DC0AAAF31D}" srcOrd="1" destOrd="0" parTransId="{F5B9D25D-B57A-4E96-8949-C8A2BD9993F2}" sibTransId="{23EEF184-9BDE-48DD-A4F5-B678462A2560}"/>
    <dgm:cxn modelId="{CDE1ECD6-1D72-42D5-B8D4-ED9CA23D9ACE}" type="presOf" srcId="{76F97871-E7EF-4C5A-A6CC-0AEA140887B0}" destId="{6749C0EA-1B99-400E-B5E9-7F9E3C47DF67}" srcOrd="0" destOrd="0" presId="urn:microsoft.com/office/officeart/2008/layout/CircleAccentTimeline"/>
    <dgm:cxn modelId="{34F38B2B-5850-4AF2-843D-52E0758B3D31}" type="presParOf" srcId="{4194F495-0B49-4686-B89E-B97A23BB18B4}" destId="{72BA280D-2F57-47BB-AE67-6C6F9DCEF2B7}" srcOrd="0" destOrd="0" presId="urn:microsoft.com/office/officeart/2008/layout/CircleAccentTimeline"/>
    <dgm:cxn modelId="{A810E50A-FAB2-4567-B4C9-154D65186FBE}" type="presParOf" srcId="{72BA280D-2F57-47BB-AE67-6C6F9DCEF2B7}" destId="{A85A93E5-AB9A-439C-9142-AD5A4BFF47F6}" srcOrd="0" destOrd="0" presId="urn:microsoft.com/office/officeart/2008/layout/CircleAccentTimeline"/>
    <dgm:cxn modelId="{29101706-20B5-4788-BAAA-3323831DA6E0}" type="presParOf" srcId="{72BA280D-2F57-47BB-AE67-6C6F9DCEF2B7}" destId="{54C7621A-D6FD-4F3F-A78E-16DC33A75367}" srcOrd="1" destOrd="0" presId="urn:microsoft.com/office/officeart/2008/layout/CircleAccentTimeline"/>
    <dgm:cxn modelId="{843DA397-BDB3-438D-8D73-128606B8D117}" type="presParOf" srcId="{72BA280D-2F57-47BB-AE67-6C6F9DCEF2B7}" destId="{881FE880-CBDD-4C9E-976D-9F4A6678AD39}" srcOrd="2" destOrd="0" presId="urn:microsoft.com/office/officeart/2008/layout/CircleAccentTimeline"/>
    <dgm:cxn modelId="{CA700570-A6C9-43A8-8696-F477E12E3A3F}" type="presParOf" srcId="{4194F495-0B49-4686-B89E-B97A23BB18B4}" destId="{7A6036F4-EEA5-4903-9DE5-D9694BAEBE8F}" srcOrd="1" destOrd="0" presId="urn:microsoft.com/office/officeart/2008/layout/CircleAccentTimeline"/>
    <dgm:cxn modelId="{FF8332F9-44E5-41B6-9EBA-217B30D8AD4C}" type="presParOf" srcId="{4194F495-0B49-4686-B89E-B97A23BB18B4}" destId="{5A15437C-29B6-45E4-ABC8-804D55EA2C12}" srcOrd="2" destOrd="0" presId="urn:microsoft.com/office/officeart/2008/layout/CircleAccentTimeline"/>
    <dgm:cxn modelId="{72D3A376-054A-4E4A-A08F-751130B09353}" type="presParOf" srcId="{4194F495-0B49-4686-B89E-B97A23BB18B4}" destId="{4521085B-57FF-4187-965D-FA4F9834B060}" srcOrd="3" destOrd="0" presId="urn:microsoft.com/office/officeart/2008/layout/CircleAccentTimeline"/>
    <dgm:cxn modelId="{CA10B26A-8F72-4901-8770-18F686A823D8}" type="presParOf" srcId="{4194F495-0B49-4686-B89E-B97A23BB18B4}" destId="{D6F2FDF2-4FC9-4898-B249-F15720FF4B93}" srcOrd="4" destOrd="0" presId="urn:microsoft.com/office/officeart/2008/layout/CircleAccentTimeline"/>
    <dgm:cxn modelId="{E4D7D07D-01C0-4914-9F38-E99EBDA878C4}" type="presParOf" srcId="{D6F2FDF2-4FC9-4898-B249-F15720FF4B93}" destId="{72AEB429-AFAD-4F8B-877D-CB3A79995C59}" srcOrd="0" destOrd="0" presId="urn:microsoft.com/office/officeart/2008/layout/CircleAccentTimeline"/>
    <dgm:cxn modelId="{AF55A5F7-C28D-47C3-9C80-04AC0BBB23E1}" type="presParOf" srcId="{D6F2FDF2-4FC9-4898-B249-F15720FF4B93}" destId="{6749C0EA-1B99-400E-B5E9-7F9E3C47DF67}" srcOrd="1" destOrd="0" presId="urn:microsoft.com/office/officeart/2008/layout/CircleAccentTimeline"/>
    <dgm:cxn modelId="{D63CD219-EF6C-406F-88A2-9D5481E6F33B}" type="presParOf" srcId="{D6F2FDF2-4FC9-4898-B249-F15720FF4B93}" destId="{D74D6160-1F48-48F0-82A2-4366561C4041}" srcOrd="2" destOrd="0" presId="urn:microsoft.com/office/officeart/2008/layout/CircleAccentTimeline"/>
    <dgm:cxn modelId="{A8DAB5F6-9F43-4073-9CDD-65DD04F81DFE}" type="presParOf" srcId="{4194F495-0B49-4686-B89E-B97A23BB18B4}" destId="{660F1FA7-DA77-4396-B8D6-22808B8616BE}" srcOrd="5" destOrd="0" presId="urn:microsoft.com/office/officeart/2008/layout/CircleAccentTimeline"/>
    <dgm:cxn modelId="{2BE8F31B-F130-42B7-9C6F-E6241C8B4B27}" type="presParOf" srcId="{4194F495-0B49-4686-B89E-B97A23BB18B4}" destId="{D9DB7CED-9F6A-410E-A044-A80D83E84995}" srcOrd="6" destOrd="0" presId="urn:microsoft.com/office/officeart/2008/layout/CircleAccentTimeline"/>
    <dgm:cxn modelId="{0943DAC1-154B-4DBA-A776-CCB6F9326963}" type="presParOf" srcId="{4194F495-0B49-4686-B89E-B97A23BB18B4}" destId="{864F737A-FA72-4B29-B184-6439EF74AAF7}" srcOrd="7" destOrd="0" presId="urn:microsoft.com/office/officeart/2008/layout/CircleAccentTimeline"/>
    <dgm:cxn modelId="{A0A67F21-55A5-437A-938D-78E18C6987B6}" type="presParOf" srcId="{4194F495-0B49-4686-B89E-B97A23BB18B4}" destId="{6A2CAB2B-C7B1-493E-A71F-E3B5B573893C}" srcOrd="8" destOrd="0" presId="urn:microsoft.com/office/officeart/2008/layout/CircleAccentTimeline"/>
    <dgm:cxn modelId="{A9B1679F-C7AD-4C92-9C31-C10F93952DA0}" type="presParOf" srcId="{6A2CAB2B-C7B1-493E-A71F-E3B5B573893C}" destId="{8B67CF79-00AA-4519-A733-8B3C247B2366}" srcOrd="0" destOrd="0" presId="urn:microsoft.com/office/officeart/2008/layout/CircleAccentTimeline"/>
    <dgm:cxn modelId="{4B0A5EB5-C147-4BDC-9B58-897A8ED3981E}" type="presParOf" srcId="{6A2CAB2B-C7B1-493E-A71F-E3B5B573893C}" destId="{713CAC38-2807-4574-93E9-2BD9E3D32931}" srcOrd="1" destOrd="0" presId="urn:microsoft.com/office/officeart/2008/layout/CircleAccentTimeline"/>
    <dgm:cxn modelId="{3B746FE1-0EBB-4C8C-B404-6CA96FC19FBD}" type="presParOf" srcId="{6A2CAB2B-C7B1-493E-A71F-E3B5B573893C}" destId="{E34EC4A5-7504-473F-BCC0-A5B138B3F9BD}" srcOrd="2" destOrd="0" presId="urn:microsoft.com/office/officeart/2008/layout/CircleAccentTimeline"/>
    <dgm:cxn modelId="{DFD37809-B79A-4B5C-A3AC-3BE1B9244E03}" type="presParOf" srcId="{4194F495-0B49-4686-B89E-B97A23BB18B4}" destId="{BAE4CFDA-115B-48C3-BC5B-0C57E123303D}" srcOrd="9" destOrd="0" presId="urn:microsoft.com/office/officeart/2008/layout/CircleAccentTimeline"/>
    <dgm:cxn modelId="{903558A0-6A4A-41FF-A78B-65DAEAC53511}" type="presParOf" srcId="{4194F495-0B49-4686-B89E-B97A23BB18B4}" destId="{299BEAB5-09C2-4DD9-8445-0C348B128F80}" srcOrd="10" destOrd="0" presId="urn:microsoft.com/office/officeart/2008/layout/CircleAccentTimeline"/>
    <dgm:cxn modelId="{EE23AF76-0A99-4B17-9294-37C29E31F6A6}" type="presParOf" srcId="{4194F495-0B49-4686-B89E-B97A23BB18B4}" destId="{DFFB04B7-67A0-4390-B208-09B0F7490460}" srcOrd="11" destOrd="0" presId="urn:microsoft.com/office/officeart/2008/layout/CircleAccentTimeline"/>
    <dgm:cxn modelId="{2B01E353-A43A-4964-9343-85D887828D90}" type="presParOf" srcId="{4194F495-0B49-4686-B89E-B97A23BB18B4}" destId="{7F1386DD-3F5F-40D1-855C-3AA0BEF67EEA}" srcOrd="12" destOrd="0" presId="urn:microsoft.com/office/officeart/2008/layout/CircleAccentTimeline"/>
    <dgm:cxn modelId="{E90BD173-F3F0-4C53-8D97-CB729A558F67}" type="presParOf" srcId="{7F1386DD-3F5F-40D1-855C-3AA0BEF67EEA}" destId="{1B7B2673-0339-44E0-8C0E-95BA89778014}" srcOrd="0" destOrd="0" presId="urn:microsoft.com/office/officeart/2008/layout/CircleAccentTimeline"/>
    <dgm:cxn modelId="{6D5CD6DA-E83F-4683-A423-3619F347DA9D}" type="presParOf" srcId="{7F1386DD-3F5F-40D1-855C-3AA0BEF67EEA}" destId="{D9AE80C5-FF95-4AE8-B7A0-6BF19841CD23}" srcOrd="1" destOrd="0" presId="urn:microsoft.com/office/officeart/2008/layout/CircleAccentTimeline"/>
    <dgm:cxn modelId="{A583509F-E5E3-4559-985F-B8E64D33CD9B}" type="presParOf" srcId="{7F1386DD-3F5F-40D1-855C-3AA0BEF67EEA}" destId="{036203D8-CFB2-4A4A-BB12-FCFFFB4534F3}" srcOrd="2" destOrd="0" presId="urn:microsoft.com/office/officeart/2008/layout/CircleAccentTimeline"/>
    <dgm:cxn modelId="{D94AB757-077A-4A41-9D42-0DDB57C5C12F}" type="presParOf" srcId="{4194F495-0B49-4686-B89E-B97A23BB18B4}" destId="{4A66CCD4-E4C0-46DF-A8CB-F5BEBA8D65DB}" srcOrd="13" destOrd="0" presId="urn:microsoft.com/office/officeart/2008/layout/CircleAccentTimeline"/>
    <dgm:cxn modelId="{0F8BBEE3-5D76-4021-B97E-64E9CD3DE01B}" type="presParOf" srcId="{4194F495-0B49-4686-B89E-B97A23BB18B4}" destId="{F233BC77-65F9-4193-BBB4-BA224B8DC6D8}" srcOrd="14" destOrd="0" presId="urn:microsoft.com/office/officeart/2008/layout/CircleAccentTimeline"/>
    <dgm:cxn modelId="{B963DC8A-BE88-44BE-A047-653DAFE0CAFC}" type="presParOf" srcId="{4194F495-0B49-4686-B89E-B97A23BB18B4}" destId="{BB2FC4C1-DE0C-4007-94FF-07B09E2F45FC}" srcOrd="15" destOrd="0" presId="urn:microsoft.com/office/officeart/2008/layout/CircleAccentTimeline"/>
    <dgm:cxn modelId="{BBDD277A-78EC-49BD-B8D3-4E9374BF1A60}" type="presParOf" srcId="{BB2FC4C1-DE0C-4007-94FF-07B09E2F45FC}" destId="{1D3B3624-0AA7-4260-AE86-8595E24ED09E}" srcOrd="0" destOrd="0" presId="urn:microsoft.com/office/officeart/2008/layout/CircleAccentTimeline"/>
    <dgm:cxn modelId="{B0BD29E2-811D-4871-8706-AD5DFF6E0F14}" type="presParOf" srcId="{BB2FC4C1-DE0C-4007-94FF-07B09E2F45FC}" destId="{E648DC65-DF54-488E-83A7-B6467C479D02}" srcOrd="1" destOrd="0" presId="urn:microsoft.com/office/officeart/2008/layout/CircleAccentTimeline"/>
    <dgm:cxn modelId="{2BB7700E-B761-421D-AF9E-80E4FCAA15C9}" type="presParOf" srcId="{BB2FC4C1-DE0C-4007-94FF-07B09E2F45FC}" destId="{397B2BC9-2DC7-4323-A973-8EBE6C5525E1}" srcOrd="2" destOrd="0" presId="urn:microsoft.com/office/officeart/2008/layout/CircleAccentTimeline"/>
    <dgm:cxn modelId="{B6F7683A-11EE-4122-B761-00300B8EE15D}" type="presParOf" srcId="{4194F495-0B49-4686-B89E-B97A23BB18B4}" destId="{EE0415B3-96F2-4DB9-B6AD-89D235C03A43}" srcOrd="16" destOrd="0" presId="urn:microsoft.com/office/officeart/2008/layout/CircleAccentTimeline"/>
    <dgm:cxn modelId="{E226A4C0-530A-410A-B93B-D66EE1704D94}" type="presParOf" srcId="{4194F495-0B49-4686-B89E-B97A23BB18B4}" destId="{8A2CF88D-EAB5-4031-81BE-BD70FF155C41}" srcOrd="17" destOrd="0" presId="urn:microsoft.com/office/officeart/2008/layout/CircleAccentTimeline"/>
    <dgm:cxn modelId="{464A07FA-CF6C-41D4-BBCB-88EF611B97FD}" type="presParOf" srcId="{4194F495-0B49-4686-B89E-B97A23BB18B4}" destId="{0164AEFD-1143-4899-AE17-946914F9D91B}" srcOrd="18" destOrd="0" presId="urn:microsoft.com/office/officeart/2008/layout/CircleAccentTimeline"/>
    <dgm:cxn modelId="{AA4828E6-A4B5-4FAA-A462-0D915839047A}" type="presParOf" srcId="{4194F495-0B49-4686-B89E-B97A23BB18B4}" destId="{74D01DDB-BEC1-43BC-AC8F-8E2EB8FCA24C}" srcOrd="19" destOrd="0" presId="urn:microsoft.com/office/officeart/2008/layout/CircleAccentTimeline"/>
    <dgm:cxn modelId="{C4E823BC-5F93-44D7-9043-D0BE29E0D2E8}" type="presParOf" srcId="{74D01DDB-BEC1-43BC-AC8F-8E2EB8FCA24C}" destId="{2E456752-9A8D-4597-8B9D-1337E2E3BB15}" srcOrd="0" destOrd="0" presId="urn:microsoft.com/office/officeart/2008/layout/CircleAccentTimeline"/>
    <dgm:cxn modelId="{DE03F2A8-042D-47E5-B967-CAF6F224382B}" type="presParOf" srcId="{74D01DDB-BEC1-43BC-AC8F-8E2EB8FCA24C}" destId="{DB3BF36B-C726-491E-B973-D7822FF7B562}" srcOrd="1" destOrd="0" presId="urn:microsoft.com/office/officeart/2008/layout/CircleAccentTimeline"/>
    <dgm:cxn modelId="{B0DCAA75-BCF7-499B-842A-DAB1DB3371BA}" type="presParOf" srcId="{74D01DDB-BEC1-43BC-AC8F-8E2EB8FCA24C}" destId="{36887002-B3D0-42CD-A990-923EC387A697}" srcOrd="2" destOrd="0" presId="urn:microsoft.com/office/officeart/2008/layout/CircleAccentTimeline"/>
    <dgm:cxn modelId="{CF2C4B72-6509-44B3-8C85-4D4FCD12D3F3}" type="presParOf" srcId="{4194F495-0B49-4686-B89E-B97A23BB18B4}" destId="{B961B91F-2EBD-4DE8-BE5E-77E7BB85C06A}" srcOrd="20" destOrd="0" presId="urn:microsoft.com/office/officeart/2008/layout/CircleAccentTimeline"/>
    <dgm:cxn modelId="{84458A49-6B38-48EE-88A5-8444314CD042}" type="presParOf" srcId="{4194F495-0B49-4686-B89E-B97A23BB18B4}" destId="{AD21AC62-D464-4768-A2F6-D755B97237D7}" srcOrd="21" destOrd="0" presId="urn:microsoft.com/office/officeart/2008/layout/CircleAccentTimeline"/>
    <dgm:cxn modelId="{4770908A-0F8F-4686-974A-0EB3B95EC481}" type="presParOf" srcId="{4194F495-0B49-4686-B89E-B97A23BB18B4}" destId="{34AF417E-99ED-402F-A980-B6140588A2C9}" srcOrd="22" destOrd="0" presId="urn:microsoft.com/office/officeart/2008/layout/CircleAccentTimeline"/>
    <dgm:cxn modelId="{BE720A63-8267-4C21-ACD3-AEFE2E75EF19}" type="presParOf" srcId="{4194F495-0B49-4686-B89E-B97A23BB18B4}" destId="{4C1CC8BA-FA5F-47D2-A1F0-699E90D9D818}" srcOrd="23" destOrd="0" presId="urn:microsoft.com/office/officeart/2008/layout/CircleAccentTimeline"/>
    <dgm:cxn modelId="{50BC4F52-4097-428B-8AC0-4C55D751E697}" type="presParOf" srcId="{4C1CC8BA-FA5F-47D2-A1F0-699E90D9D818}" destId="{EE45DA57-5C87-4318-9528-38910594B01E}" srcOrd="0" destOrd="0" presId="urn:microsoft.com/office/officeart/2008/layout/CircleAccentTimeline"/>
    <dgm:cxn modelId="{B00F709D-63DA-4E26-AA14-6C04AA01ACAA}" type="presParOf" srcId="{4C1CC8BA-FA5F-47D2-A1F0-699E90D9D818}" destId="{7B868461-920B-4257-AAE0-91738CB6D378}" srcOrd="1" destOrd="0" presId="urn:microsoft.com/office/officeart/2008/layout/CircleAccentTimeline"/>
    <dgm:cxn modelId="{9CC33DB0-1695-4730-8B97-49AA4B8D6357}" type="presParOf" srcId="{4C1CC8BA-FA5F-47D2-A1F0-699E90D9D818}" destId="{69707822-003F-4B4C-A950-F87BC193EFF9}" srcOrd="2" destOrd="0" presId="urn:microsoft.com/office/officeart/2008/layout/CircleAccentTimeline"/>
    <dgm:cxn modelId="{15DA746C-E2B0-4DAD-AE1B-37735653CB23}" type="presParOf" srcId="{4194F495-0B49-4686-B89E-B97A23BB18B4}" destId="{CFA614EE-2451-4C59-8599-4CC74D9964C8}" srcOrd="24" destOrd="0" presId="urn:microsoft.com/office/officeart/2008/layout/CircleAccentTimeline"/>
    <dgm:cxn modelId="{CFFBD8F1-A4EC-4439-B8E6-0BB8E3370794}" type="presParOf" srcId="{4194F495-0B49-4686-B89E-B97A23BB18B4}" destId="{7B16BD20-3BD9-4E46-BFE7-10183CF678F6}" srcOrd="25" destOrd="0" presId="urn:microsoft.com/office/officeart/2008/layout/CircleAccentTimelin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4D957C-BFAC-446D-9573-48333BEC34E6}">
      <dsp:nvSpPr>
        <dsp:cNvPr id="0" name=""/>
        <dsp:cNvSpPr/>
      </dsp:nvSpPr>
      <dsp:spPr>
        <a:xfrm>
          <a:off x="0" y="601"/>
          <a:ext cx="6113214" cy="1407541"/>
        </a:xfrm>
        <a:prstGeom prst="rect">
          <a:avLst/>
        </a:prstGeom>
        <a:solidFill>
          <a:schemeClr val="tx1">
            <a:alpha val="7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E6B2CCF-B717-4C6F-9115-44EF0ECE6018}">
      <dsp:nvSpPr>
        <dsp:cNvPr id="0" name=""/>
        <dsp:cNvSpPr/>
      </dsp:nvSpPr>
      <dsp:spPr>
        <a:xfrm>
          <a:off x="355562" y="236798"/>
          <a:ext cx="914586" cy="93514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5AF6F0-F4DA-48FE-85EB-61ADFB42AA13}">
      <dsp:nvSpPr>
        <dsp:cNvPr id="0" name=""/>
        <dsp:cNvSpPr/>
      </dsp:nvSpPr>
      <dsp:spPr>
        <a:xfrm>
          <a:off x="1625711" y="601"/>
          <a:ext cx="4487502" cy="14075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965" tIns="148965" rIns="148965" bIns="148965" numCol="1" spcCol="1270" rtlCol="0" anchor="ctr" anchorCtr="0">
          <a:noAutofit/>
        </a:bodyPr>
        <a:lstStyle/>
        <a:p>
          <a:pPr marL="0" lvl="0" indent="0" algn="l" defTabSz="16002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kern="1200" noProof="0" dirty="0">
              <a:solidFill>
                <a:schemeClr val="bg1"/>
              </a:solidFill>
              <a:effectLst>
                <a:glow rad="152400">
                  <a:schemeClr val="bg1">
                    <a:alpha val="19000"/>
                  </a:schemeClr>
                </a:glow>
              </a:effectLst>
            </a:rPr>
            <a:t>Quem deve fazer</a:t>
          </a:r>
        </a:p>
      </dsp:txBody>
      <dsp:txXfrm>
        <a:off x="1625711" y="601"/>
        <a:ext cx="4487502" cy="1407541"/>
      </dsp:txXfrm>
    </dsp:sp>
    <dsp:sp modelId="{79919C57-A32A-40F6-B106-B4E0CE644E4C}">
      <dsp:nvSpPr>
        <dsp:cNvPr id="0" name=""/>
        <dsp:cNvSpPr/>
      </dsp:nvSpPr>
      <dsp:spPr>
        <a:xfrm>
          <a:off x="0" y="1760029"/>
          <a:ext cx="6113214" cy="1407541"/>
        </a:xfrm>
        <a:prstGeom prst="rect">
          <a:avLst/>
        </a:prstGeom>
        <a:solidFill>
          <a:srgbClr val="000000">
            <a:alpha val="7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9FDF55F-B3E9-423D-AD21-A6446C5D7455}">
      <dsp:nvSpPr>
        <dsp:cNvPr id="0" name=""/>
        <dsp:cNvSpPr/>
      </dsp:nvSpPr>
      <dsp:spPr>
        <a:xfrm>
          <a:off x="408723" y="2065078"/>
          <a:ext cx="808264" cy="79744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0F6AD63-74FB-40E4-9D40-4178AFD87F60}">
      <dsp:nvSpPr>
        <dsp:cNvPr id="0" name=""/>
        <dsp:cNvSpPr/>
      </dsp:nvSpPr>
      <dsp:spPr>
        <a:xfrm>
          <a:off x="1625711" y="1760029"/>
          <a:ext cx="4487502" cy="14075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965" tIns="148965" rIns="148965" bIns="148965" numCol="1" spcCol="1270" rtlCol="0" anchor="ctr" anchorCtr="0">
          <a:noAutofit/>
        </a:bodyPr>
        <a:lstStyle/>
        <a:p>
          <a:pPr marL="0" lvl="0" indent="0" algn="l" defTabSz="16002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kern="1200" noProof="0" dirty="0">
              <a:solidFill>
                <a:schemeClr val="bg1"/>
              </a:solidFill>
              <a:effectLst>
                <a:glow rad="152400">
                  <a:schemeClr val="bg1">
                    <a:alpha val="19000"/>
                  </a:schemeClr>
                </a:glow>
              </a:effectLst>
            </a:rPr>
            <a:t>Quem pode fazer</a:t>
          </a:r>
        </a:p>
      </dsp:txBody>
      <dsp:txXfrm>
        <a:off x="1625711" y="1760029"/>
        <a:ext cx="4487502" cy="1407541"/>
      </dsp:txXfrm>
    </dsp:sp>
    <dsp:sp modelId="{436A8B1C-2D30-44BB-9150-7099503C8960}">
      <dsp:nvSpPr>
        <dsp:cNvPr id="0" name=""/>
        <dsp:cNvSpPr/>
      </dsp:nvSpPr>
      <dsp:spPr>
        <a:xfrm>
          <a:off x="0" y="3519456"/>
          <a:ext cx="6113214" cy="1407541"/>
        </a:xfrm>
        <a:prstGeom prst="rect">
          <a:avLst/>
        </a:prstGeom>
        <a:solidFill>
          <a:srgbClr val="000000">
            <a:alpha val="7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A8B8B62-3037-4506-89D7-28710774070B}">
      <dsp:nvSpPr>
        <dsp:cNvPr id="0" name=""/>
        <dsp:cNvSpPr/>
      </dsp:nvSpPr>
      <dsp:spPr>
        <a:xfrm>
          <a:off x="548476" y="3958848"/>
          <a:ext cx="528758" cy="52875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5847293-6F0A-4807-B203-585610F4F535}">
      <dsp:nvSpPr>
        <dsp:cNvPr id="0" name=""/>
        <dsp:cNvSpPr/>
      </dsp:nvSpPr>
      <dsp:spPr>
        <a:xfrm>
          <a:off x="1625711" y="3519456"/>
          <a:ext cx="4487502" cy="14075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965" tIns="148965" rIns="148965" bIns="148965" numCol="1" spcCol="1270" rtlCol="0" anchor="ctr" anchorCtr="0">
          <a:noAutofit/>
        </a:bodyPr>
        <a:lstStyle/>
        <a:p>
          <a:pPr marL="0" lvl="0" indent="0" algn="l" defTabSz="16002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kern="1200" noProof="0" dirty="0">
              <a:solidFill>
                <a:schemeClr val="bg1"/>
              </a:solidFill>
              <a:effectLst>
                <a:glow rad="152400">
                  <a:schemeClr val="bg1">
                    <a:alpha val="19000"/>
                  </a:schemeClr>
                </a:glow>
              </a:effectLst>
            </a:rPr>
            <a:t>Quem não pode fazer</a:t>
          </a:r>
        </a:p>
      </dsp:txBody>
      <dsp:txXfrm>
        <a:off x="1625711" y="3519456"/>
        <a:ext cx="4487502" cy="14075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5A93E5-AB9A-439C-9142-AD5A4BFF47F6}">
      <dsp:nvSpPr>
        <dsp:cNvPr id="0" name=""/>
        <dsp:cNvSpPr/>
      </dsp:nvSpPr>
      <dsp:spPr>
        <a:xfrm>
          <a:off x="2774" y="2866671"/>
          <a:ext cx="1151376" cy="1151376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accent1">
                <a:lumMod val="20000"/>
                <a:lumOff val="80000"/>
              </a:schemeClr>
            </a:gs>
            <a:gs pos="100000">
              <a:schemeClr val="accent1"/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4C7621A-D6FD-4F3F-A78E-16DC33A75367}">
      <dsp:nvSpPr>
        <dsp:cNvPr id="0" name=""/>
        <dsp:cNvSpPr/>
      </dsp:nvSpPr>
      <dsp:spPr>
        <a:xfrm rot="17700000">
          <a:off x="249635" y="1698695"/>
          <a:ext cx="1748952" cy="8155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0" rIns="0" bIns="0" numCol="1" spcCol="1270" rtlCol="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 noProof="0" dirty="0"/>
            <a:t>Módulo 1</a:t>
          </a:r>
        </a:p>
      </dsp:txBody>
      <dsp:txXfrm>
        <a:off x="249635" y="1698695"/>
        <a:ext cx="1748952" cy="815549"/>
      </dsp:txXfrm>
    </dsp:sp>
    <dsp:sp modelId="{72AEB429-AFAD-4F8B-877D-CB3A79995C59}">
      <dsp:nvSpPr>
        <dsp:cNvPr id="0" name=""/>
        <dsp:cNvSpPr/>
      </dsp:nvSpPr>
      <dsp:spPr>
        <a:xfrm>
          <a:off x="1490583" y="3269125"/>
          <a:ext cx="346468" cy="346468"/>
        </a:xfrm>
        <a:prstGeom prst="ellipse">
          <a:avLst/>
        </a:prstGeom>
        <a:noFill/>
        <a:ln w="19050">
          <a:solidFill>
            <a:schemeClr val="bg1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749C0EA-1B99-400E-B5E9-7F9E3C47DF67}">
      <dsp:nvSpPr>
        <dsp:cNvPr id="0" name=""/>
        <dsp:cNvSpPr/>
      </dsp:nvSpPr>
      <dsp:spPr>
        <a:xfrm rot="17700000">
          <a:off x="657179" y="4048283"/>
          <a:ext cx="1238131" cy="596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5560" bIns="0" numCol="1" spcCol="1270" rtlCol="0" anchor="ctr" anchorCtr="0">
          <a:noAutofit/>
        </a:bodyPr>
        <a:lstStyle/>
        <a:p>
          <a:pPr marL="0" lvl="0" indent="0" algn="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noProof="0" dirty="0"/>
            <a:t> </a:t>
          </a:r>
          <a:r>
            <a:rPr lang="pt-BR" sz="2400" kern="1200" noProof="0" dirty="0"/>
            <a:t>Aula 1.1 </a:t>
          </a:r>
        </a:p>
      </dsp:txBody>
      <dsp:txXfrm>
        <a:off x="657179" y="4048283"/>
        <a:ext cx="1238131" cy="596980"/>
      </dsp:txXfrm>
    </dsp:sp>
    <dsp:sp modelId="{D74D6160-1F48-48F0-82A2-4366561C4041}">
      <dsp:nvSpPr>
        <dsp:cNvPr id="0" name=""/>
        <dsp:cNvSpPr/>
      </dsp:nvSpPr>
      <dsp:spPr>
        <a:xfrm rot="17700000">
          <a:off x="1432323" y="2312380"/>
          <a:ext cx="1238131" cy="596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67CF79-00AA-4519-A733-8B3C247B2366}">
      <dsp:nvSpPr>
        <dsp:cNvPr id="0" name=""/>
        <dsp:cNvSpPr/>
      </dsp:nvSpPr>
      <dsp:spPr>
        <a:xfrm>
          <a:off x="2174854" y="3269125"/>
          <a:ext cx="346468" cy="346468"/>
        </a:xfrm>
        <a:prstGeom prst="ellipse">
          <a:avLst/>
        </a:prstGeom>
        <a:noFill/>
        <a:ln w="19050">
          <a:solidFill>
            <a:schemeClr val="bg1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13CAC38-2807-4574-93E9-2BD9E3D32931}">
      <dsp:nvSpPr>
        <dsp:cNvPr id="0" name=""/>
        <dsp:cNvSpPr/>
      </dsp:nvSpPr>
      <dsp:spPr>
        <a:xfrm rot="17700000">
          <a:off x="1341450" y="4048283"/>
          <a:ext cx="1238131" cy="596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60960" bIns="0" numCol="1" spcCol="1270" rtlCol="0" anchor="ctr" anchorCtr="0">
          <a:noAutofit/>
        </a:bodyPr>
        <a:lstStyle/>
        <a:p>
          <a:pPr marL="0" lvl="0" indent="0" algn="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noProof="0" dirty="0"/>
            <a:t>Aula 1.2</a:t>
          </a:r>
        </a:p>
      </dsp:txBody>
      <dsp:txXfrm>
        <a:off x="1341450" y="4048283"/>
        <a:ext cx="1238131" cy="596980"/>
      </dsp:txXfrm>
    </dsp:sp>
    <dsp:sp modelId="{E34EC4A5-7504-473F-BCC0-A5B138B3F9BD}">
      <dsp:nvSpPr>
        <dsp:cNvPr id="0" name=""/>
        <dsp:cNvSpPr/>
      </dsp:nvSpPr>
      <dsp:spPr>
        <a:xfrm rot="17700000">
          <a:off x="2116594" y="2312380"/>
          <a:ext cx="1238131" cy="596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7B2673-0339-44E0-8C0E-95BA89778014}">
      <dsp:nvSpPr>
        <dsp:cNvPr id="0" name=""/>
        <dsp:cNvSpPr/>
      </dsp:nvSpPr>
      <dsp:spPr>
        <a:xfrm>
          <a:off x="2859125" y="3269125"/>
          <a:ext cx="346468" cy="346468"/>
        </a:xfrm>
        <a:prstGeom prst="ellipse">
          <a:avLst/>
        </a:prstGeom>
        <a:noFill/>
        <a:ln w="19050">
          <a:solidFill>
            <a:schemeClr val="bg1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9AE80C5-FF95-4AE8-B7A0-6BF19841CD23}">
      <dsp:nvSpPr>
        <dsp:cNvPr id="0" name=""/>
        <dsp:cNvSpPr/>
      </dsp:nvSpPr>
      <dsp:spPr>
        <a:xfrm rot="17700000">
          <a:off x="2025721" y="4048283"/>
          <a:ext cx="1238131" cy="596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60960" bIns="0" numCol="1" spcCol="1270" rtlCol="0" anchor="ctr" anchorCtr="0">
          <a:noAutofit/>
        </a:bodyPr>
        <a:lstStyle/>
        <a:p>
          <a:pPr marL="0" lvl="0" indent="0" algn="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noProof="0" dirty="0"/>
            <a:t>Aula 1.3</a:t>
          </a:r>
        </a:p>
      </dsp:txBody>
      <dsp:txXfrm>
        <a:off x="2025721" y="4048283"/>
        <a:ext cx="1238131" cy="596980"/>
      </dsp:txXfrm>
    </dsp:sp>
    <dsp:sp modelId="{036203D8-CFB2-4A4A-BB12-FCFFFB4534F3}">
      <dsp:nvSpPr>
        <dsp:cNvPr id="0" name=""/>
        <dsp:cNvSpPr/>
      </dsp:nvSpPr>
      <dsp:spPr>
        <a:xfrm rot="17700000">
          <a:off x="2800865" y="2312380"/>
          <a:ext cx="1238131" cy="596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3B3624-0AA7-4260-AE86-8595E24ED09E}">
      <dsp:nvSpPr>
        <dsp:cNvPr id="0" name=""/>
        <dsp:cNvSpPr/>
      </dsp:nvSpPr>
      <dsp:spPr>
        <a:xfrm>
          <a:off x="3417903" y="2866671"/>
          <a:ext cx="1151376" cy="1151376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tx2"/>
            </a:gs>
            <a:gs pos="100000">
              <a:schemeClr val="tx2">
                <a:lumMod val="5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648DC65-DF54-488E-83A7-B6467C479D02}">
      <dsp:nvSpPr>
        <dsp:cNvPr id="0" name=""/>
        <dsp:cNvSpPr/>
      </dsp:nvSpPr>
      <dsp:spPr>
        <a:xfrm rot="17700000">
          <a:off x="3652460" y="1692957"/>
          <a:ext cx="1773560" cy="8270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0" rIns="0" bIns="0" numCol="1" spcCol="1270" rtlCol="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 noProof="0" dirty="0"/>
            <a:t>Módulo 2</a:t>
          </a:r>
        </a:p>
      </dsp:txBody>
      <dsp:txXfrm>
        <a:off x="3652460" y="1692957"/>
        <a:ext cx="1773560" cy="827024"/>
      </dsp:txXfrm>
    </dsp:sp>
    <dsp:sp modelId="{2E456752-9A8D-4597-8B9D-1337E2E3BB15}">
      <dsp:nvSpPr>
        <dsp:cNvPr id="0" name=""/>
        <dsp:cNvSpPr/>
      </dsp:nvSpPr>
      <dsp:spPr>
        <a:xfrm>
          <a:off x="5107256" y="3269578"/>
          <a:ext cx="346468" cy="346468"/>
        </a:xfrm>
        <a:prstGeom prst="ellipse">
          <a:avLst/>
        </a:prstGeom>
        <a:noFill/>
        <a:ln w="19050">
          <a:solidFill>
            <a:schemeClr val="bg1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B3BF36B-C726-491E-B973-D7822FF7B562}">
      <dsp:nvSpPr>
        <dsp:cNvPr id="0" name=""/>
        <dsp:cNvSpPr/>
      </dsp:nvSpPr>
      <dsp:spPr>
        <a:xfrm rot="17700000">
          <a:off x="4134936" y="4048282"/>
          <a:ext cx="1526352" cy="884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60960" bIns="0" numCol="1" spcCol="1270" rtlCol="0" anchor="ctr" anchorCtr="0">
          <a:noAutofit/>
        </a:bodyPr>
        <a:lstStyle/>
        <a:p>
          <a:pPr marL="0" lvl="0" indent="0" algn="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noProof="0" dirty="0"/>
            <a:t>Aula 2.1</a:t>
          </a:r>
        </a:p>
      </dsp:txBody>
      <dsp:txXfrm>
        <a:off x="4134936" y="4048282"/>
        <a:ext cx="1526352" cy="884389"/>
      </dsp:txXfrm>
    </dsp:sp>
    <dsp:sp modelId="{36887002-B3D0-42CD-A990-923EC387A697}">
      <dsp:nvSpPr>
        <dsp:cNvPr id="0" name=""/>
        <dsp:cNvSpPr/>
      </dsp:nvSpPr>
      <dsp:spPr>
        <a:xfrm rot="17700000">
          <a:off x="5048996" y="2121040"/>
          <a:ext cx="1238131" cy="596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45DA57-5C87-4318-9528-38910594B01E}">
      <dsp:nvSpPr>
        <dsp:cNvPr id="0" name=""/>
        <dsp:cNvSpPr/>
      </dsp:nvSpPr>
      <dsp:spPr>
        <a:xfrm>
          <a:off x="5791527" y="3269125"/>
          <a:ext cx="346468" cy="346468"/>
        </a:xfrm>
        <a:prstGeom prst="ellipse">
          <a:avLst/>
        </a:prstGeom>
        <a:noFill/>
        <a:ln w="19050">
          <a:solidFill>
            <a:schemeClr val="bg1">
              <a:lumMod val="75000"/>
            </a:schemeClr>
          </a:solidFill>
        </a:ln>
        <a:effectLst/>
        <a:scene3d>
          <a:camera prst="orthographicFront"/>
          <a:lightRig rig="flat" dir="t"/>
        </a:scene3d>
        <a:sp3d prstMaterial="dkEdge"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B868461-920B-4257-AAE0-91738CB6D378}">
      <dsp:nvSpPr>
        <dsp:cNvPr id="0" name=""/>
        <dsp:cNvSpPr/>
      </dsp:nvSpPr>
      <dsp:spPr>
        <a:xfrm rot="17700000">
          <a:off x="4958123" y="4048283"/>
          <a:ext cx="1238131" cy="596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60960" bIns="0" numCol="1" spcCol="1270" rtlCol="0" anchor="ctr" anchorCtr="0">
          <a:noAutofit/>
        </a:bodyPr>
        <a:lstStyle/>
        <a:p>
          <a:pPr marL="0" lvl="0" indent="0" algn="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noProof="0" dirty="0"/>
            <a:t>Aula 2.2</a:t>
          </a:r>
        </a:p>
      </dsp:txBody>
      <dsp:txXfrm>
        <a:off x="4958123" y="4048283"/>
        <a:ext cx="1238131" cy="596980"/>
      </dsp:txXfrm>
    </dsp:sp>
    <dsp:sp modelId="{69707822-003F-4B4C-A950-F87BC193EFF9}">
      <dsp:nvSpPr>
        <dsp:cNvPr id="0" name=""/>
        <dsp:cNvSpPr/>
      </dsp:nvSpPr>
      <dsp:spPr>
        <a:xfrm rot="17700000">
          <a:off x="5733267" y="2312380"/>
          <a:ext cx="1238131" cy="596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Lista Sólida Vertical de Ícones"/>
  <dgm:desc val="Use para mostrar uma série de recursos visuais de cima para baixo com o nível 1 ou nível 1 e nível 2 de texto agrupados em uma forma. Funciona melhor com ícones ou imagens pequenas com descrições mais longa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33B479-B86F-4B3B-92CC-A65D21022A71}" type="datetime1">
              <a:rPr lang="pt-BR" smtClean="0"/>
              <a:t>16/03/2026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D53290-F0ED-46B1-B74B-2F3871D103EB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114772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noProof="0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E89ABE-C638-43EB-8FF2-1C40E4E3A55D}" type="datetime1">
              <a:rPr lang="pt-BR" smtClean="0"/>
              <a:pPr/>
              <a:t>16/03/2026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noProof="0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 dirty="0"/>
              <a:t>Editar estilos de texto Mestre</a:t>
            </a:r>
          </a:p>
          <a:p>
            <a:pPr lvl="1"/>
            <a:r>
              <a:rPr lang="pt-BR" noProof="0" dirty="0"/>
              <a:t>Segundo nível</a:t>
            </a:r>
          </a:p>
          <a:p>
            <a:pPr lvl="2"/>
            <a:r>
              <a:rPr lang="pt-BR" noProof="0" dirty="0"/>
              <a:t>Terceiro nível</a:t>
            </a:r>
          </a:p>
          <a:p>
            <a:pPr lvl="3"/>
            <a:r>
              <a:rPr lang="pt-BR" noProof="0" dirty="0"/>
              <a:t>Quarto nível</a:t>
            </a:r>
          </a:p>
          <a:p>
            <a:pPr lvl="4"/>
            <a:r>
              <a:rPr lang="pt-BR" noProof="0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noProof="0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B69BF2-40CB-4D1C-9AF8-B52A60A65A50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4084546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69BF2-40CB-4D1C-9AF8-B52A60A65A50}" type="slidenum">
              <a:rPr lang="pt-BR" smtClean="0"/>
              <a:t>36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763818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36C05-6CC6-B4AA-3DA8-0C455141A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11F399A-D17C-5519-9880-741E3C1841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C28C08C-CE3B-1D39-CF19-39182245C3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5B38341-35FC-15D9-9FC3-38B8A4E427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69BF2-40CB-4D1C-9AF8-B52A60A65A50}" type="slidenum">
              <a:rPr lang="pt-BR" smtClean="0"/>
              <a:t>46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185942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CE9CE6-995E-0EB2-6864-BB93715BC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E7FEF1F-20D0-3179-BBD3-7746E7A453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DC8A12F-B25D-8253-9797-B859B9D08E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DB27C9D-AA3B-29A4-CCE9-1B1E284A64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69BF2-40CB-4D1C-9AF8-B52A60A65A50}" type="slidenum">
              <a:rPr lang="pt-BR" smtClean="0"/>
              <a:t>47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109691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6796C-5B01-8442-4822-E379207E1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4C62BC1-6DD1-F2E6-2151-004BA47713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76ED219-520D-8EEB-D3B9-03B9DF0D77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CE6D5F5-231A-1DD6-8147-E228E96FC2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69BF2-40CB-4D1C-9AF8-B52A60A65A50}" type="slidenum">
              <a:rPr lang="pt-BR" smtClean="0"/>
              <a:t>48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222349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B47FD2-FAB9-E166-382F-79A436ABF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13A0091-26CE-29FB-10B6-93D4057789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28EE922-08EC-55FB-3342-F5EA49FBD8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9F02845-A5E1-0D8A-72B7-9AE111CAF4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69BF2-40CB-4D1C-9AF8-B52A60A65A50}" type="slidenum">
              <a:rPr lang="pt-BR" smtClean="0"/>
              <a:t>49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728744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8A43A-C96A-89B5-26C8-56A9D31CD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A269527-5BEE-DDC8-E961-2B1DA20FC7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81137ED-5E0E-D557-76C9-6C329A4C6A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60F3075-6118-0785-6778-7A238CB998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69BF2-40CB-4D1C-9AF8-B52A60A65A50}" type="slidenum">
              <a:rPr lang="pt-BR" smtClean="0"/>
              <a:t>50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149781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EC56E-F52B-4FE2-6B8E-100077A15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3FF26F6-ED4D-C0CF-128A-2909F019EE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00F9DD6-FB9B-B92F-12C8-E5F3D27A5B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9690587-E31B-50B1-0708-73C4DFE79F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69BF2-40CB-4D1C-9AF8-B52A60A65A50}" type="slidenum">
              <a:rPr lang="pt-BR" smtClean="0"/>
              <a:t>51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029864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4822BB-8DFD-F507-B17D-1C77CC33A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845B6A9-3BD9-03BA-9339-5C854DDC63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6F11E5C-C0FA-0A76-1CCA-F60CB03317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8878E6C-8361-8153-BEA4-757CE6C3BD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69BF2-40CB-4D1C-9AF8-B52A60A65A50}" type="slidenum">
              <a:rPr lang="pt-BR" smtClean="0"/>
              <a:t>52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857455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4226F-16B4-4FA9-CE87-B037ECC5D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809E846-CBDF-9B6C-9DDA-8A0943386B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79BBA74-665F-5ECE-52B8-933A4A3572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D7492AE-858E-2628-A90E-30C4361371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69BF2-40CB-4D1C-9AF8-B52A60A65A50}" type="slidenum">
              <a:rPr lang="pt-BR" smtClean="0"/>
              <a:t>53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455743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0D62C5-1E90-9DAC-E5DA-0F780AD16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DC4B18C-0D91-7FD9-2206-103248A721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6894E79-C76B-9D78-0239-1F17035217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72DE2EB-DA82-F1EF-F8E7-383812BCB4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69BF2-40CB-4D1C-9AF8-B52A60A65A50}" type="slidenum">
              <a:rPr lang="pt-BR" smtClean="0"/>
              <a:t>54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667641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D5D32-F7F7-19C9-6FAC-7B36F83E2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DCDFAE2-A097-4D12-3970-CC4DCD893A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1F7A4AF-F0CA-0FCD-EF39-623BDC13F8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6BAE684-804D-F370-5DB5-367F4A2FED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69BF2-40CB-4D1C-9AF8-B52A60A65A50}" type="slidenum">
              <a:rPr lang="pt-BR" smtClean="0"/>
              <a:t>67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5344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2E153-C5AF-B82A-9F83-422D20FD3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25C5838-C449-8DD9-FDC8-6BE6268F9D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7B9B73C-9B1B-AC73-B3E6-787E1C31B6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79ABD97-9309-C129-D85C-4EC35400FE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69BF2-40CB-4D1C-9AF8-B52A60A65A50}" type="slidenum">
              <a:rPr lang="pt-BR" smtClean="0"/>
              <a:t>38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52441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F010F-2A32-3531-0D6E-B0BEEE476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02886B8-64C8-4E0C-F52B-7261EE23F7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269BCEE-72C9-98E2-8A00-56ED2D297D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48C406D-A034-C7BA-A5F5-8A9C0653DB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69BF2-40CB-4D1C-9AF8-B52A60A65A50}" type="slidenum">
              <a:rPr lang="pt-BR" smtClean="0"/>
              <a:t>39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98542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78C2E-9BD8-08C4-0815-1B7640AF7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B359C4E-DAC1-0C8D-C970-CA917F6FE7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D25B3A8-3964-9A51-F351-49FC660C1B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A23FBBC-EEE0-A409-7F65-64D7398629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69BF2-40CB-4D1C-9AF8-B52A60A65A50}" type="slidenum">
              <a:rPr lang="pt-BR" smtClean="0"/>
              <a:t>40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80474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EC6A1-8C51-E4A8-233B-AF0C442B8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35CCB92-AB88-ACD4-65C8-5DCB6072A2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433912E-67EF-635E-ECFE-A39A77918E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945945C-FCFA-3C2F-001A-CD2002E035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69BF2-40CB-4D1C-9AF8-B52A60A65A50}" type="slidenum">
              <a:rPr lang="pt-BR" smtClean="0"/>
              <a:t>41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80708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3441D4-44F9-17B8-F874-A231F42D8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5D988EA-1B84-A9DE-3B2E-93FF180811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0307E79-56C2-D929-AD2F-C7DFD9AE97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043DD24-0DA2-F22B-6207-08C2C9FF06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69BF2-40CB-4D1C-9AF8-B52A60A65A50}" type="slidenum">
              <a:rPr lang="pt-BR" smtClean="0"/>
              <a:t>42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96591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69BF2-40CB-4D1C-9AF8-B52A60A65A50}" type="slidenum">
              <a:rPr lang="pt-BR" smtClean="0"/>
              <a:t>43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13172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7FB036-9B95-54D1-0026-BB6761750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8CE714B-5CB5-BA28-4139-D2167918D3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C82CBCC-F646-D743-816D-3275E47104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8515F05-7ADC-DCD0-432B-2F15CBC7CC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69BF2-40CB-4D1C-9AF8-B52A60A65A50}" type="slidenum">
              <a:rPr lang="pt-BR" smtClean="0"/>
              <a:t>44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8141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C6BC7-3FE6-EAFA-E32D-D2FCE955C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BAAC96D-3E05-1A98-D6A4-61B3524961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9A3CB2F-7A25-7952-D8CE-C803FFBCFA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175B82A-6CBA-422D-5DFC-B2B939B325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69BF2-40CB-4D1C-9AF8-B52A60A65A50}" type="slidenum">
              <a:rPr lang="pt-BR" smtClean="0"/>
              <a:t>45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43364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rtlCol="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 noProof="0"/>
              <a:t>Clique para editar o estilo do subtítulo Mestre</a:t>
            </a:r>
            <a:endParaRPr lang="pt-BR" noProof="0" dirty="0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CA70E9B-807F-4AE6-92CC-96282D5E7311}" type="datetime1">
              <a:rPr lang="pt-BR" noProof="0" smtClean="0"/>
              <a:t>16/03/2026</a:t>
            </a:fld>
            <a:endParaRPr lang="pt-BR" noProof="0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 dirty="0"/>
              <a:t>
              </a:t>
            </a:r>
          </a:p>
        </p:txBody>
      </p:sp>
      <p:sp>
        <p:nvSpPr>
          <p:cNvPr id="9" name="Espaço Reservado para o Número do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8270778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F190B64-7C24-4AC5-981A-18293759B464}" type="datetime1">
              <a:rPr lang="pt-BR" noProof="0" smtClean="0"/>
              <a:t>16/03/2026</a:t>
            </a:fld>
            <a:endParaRPr lang="pt-BR" noProof="0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 dirty="0"/>
              <a:t>
              </a:t>
            </a:r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738428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 rtlCol="0"/>
          <a:lstStyle/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 rtlCol="0"/>
          <a:lstStyle/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CB21156-01AE-471C-8785-A0104C41415F}" type="datetime1">
              <a:rPr lang="pt-BR" noProof="0" smtClean="0"/>
              <a:t>16/03/2026</a:t>
            </a:fld>
            <a:endParaRPr lang="pt-BR" noProof="0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 dirty="0"/>
              <a:t>
              </a:t>
            </a:r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422238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7C79FE1-4EE1-4F09-AF1C-ADB867A4DDB7}" type="datetime1">
              <a:rPr lang="pt-BR" noProof="0" smtClean="0"/>
              <a:t>16/03/2026</a:t>
            </a:fld>
            <a:endParaRPr lang="pt-BR" noProof="0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 dirty="0"/>
              <a:t>
              </a:t>
            </a:r>
          </a:p>
        </p:txBody>
      </p:sp>
      <p:sp>
        <p:nvSpPr>
          <p:cNvPr id="9" name="Espaço Reservado para o Número do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182275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rtlCol="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rtlCol="0"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132E7D4-C3C8-491E-AF18-B3F00DDC0614}" type="datetime1">
              <a:rPr lang="pt-BR" noProof="0" smtClean="0"/>
              <a:t>16/03/2026</a:t>
            </a:fld>
            <a:endParaRPr lang="pt-BR" noProof="0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 dirty="0"/>
              <a:t>
              </a:t>
            </a:r>
          </a:p>
        </p:txBody>
      </p:sp>
      <p:sp>
        <p:nvSpPr>
          <p:cNvPr id="9" name="Espaço Reservado para o Número do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8285611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 rtlCol="0"/>
          <a:lstStyle/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 rtlCol="0"/>
          <a:lstStyle/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8" name="Espaço Reservado para Data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B6D9EE8-2544-4943-81D3-517B336FA10A}" type="datetime1">
              <a:rPr lang="pt-BR" noProof="0" smtClean="0"/>
              <a:t>16/03/2026</a:t>
            </a:fld>
            <a:endParaRPr lang="pt-BR" noProof="0" dirty="0"/>
          </a:p>
        </p:txBody>
      </p:sp>
      <p:sp>
        <p:nvSpPr>
          <p:cNvPr id="9" name="Espaço Reservado para Rodapé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 dirty="0"/>
              <a:t>
              </a:t>
            </a:r>
          </a:p>
        </p:txBody>
      </p:sp>
      <p:sp>
        <p:nvSpPr>
          <p:cNvPr id="10" name="Espaço reservado para o número do slide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366587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rtlCol="0"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 rtlCol="0"/>
          <a:lstStyle/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 rtlCol="0"/>
          <a:lstStyle>
            <a:lvl5pPr>
              <a:defRPr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11" name="Espaço Reservado para Texto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rtlCol="0"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B952E2D-6498-45E7-A8E3-132689DDCE1E}" type="datetime1">
              <a:rPr lang="pt-BR" noProof="0" smtClean="0"/>
              <a:t>16/03/2026</a:t>
            </a:fld>
            <a:endParaRPr lang="pt-BR" noProof="0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 dirty="0"/>
              <a:t>
              </a:t>
            </a:r>
          </a:p>
        </p:txBody>
      </p:sp>
      <p:sp>
        <p:nvSpPr>
          <p:cNvPr id="9" name="Espaço Reservado para o Número do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558899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00953FF-B44C-4032-BE08-263E004F48D0}" type="datetime1">
              <a:rPr lang="pt-BR" noProof="0" smtClean="0"/>
              <a:t>16/03/2026</a:t>
            </a:fld>
            <a:endParaRPr lang="pt-BR" noProof="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 dirty="0"/>
              <a:t>
              </a:t>
            </a:r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70077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A1CED91-10F8-4F28-862B-FD4E3A97170A}" type="datetime1">
              <a:rPr lang="pt-BR" noProof="0" smtClean="0"/>
              <a:t>16/03/2026</a:t>
            </a:fld>
            <a:endParaRPr lang="pt-BR" noProof="0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 dirty="0"/>
              <a:t>
              </a:t>
            </a:r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359989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ângulo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rtlCol="0"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 rtlCol="0"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rtlCol="0"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9" name="Espaço Reservado para Data 8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ACFC77E-2AA3-4152-A54C-74981BE28E55}" type="datetime1">
              <a:rPr lang="pt-BR" noProof="0" smtClean="0"/>
              <a:t>16/03/2026</a:t>
            </a:fld>
            <a:endParaRPr lang="pt-BR" noProof="0" dirty="0"/>
          </a:p>
        </p:txBody>
      </p:sp>
      <p:sp>
        <p:nvSpPr>
          <p:cNvPr id="10" name="Espaço Reservado para Rodapé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 rtlCol="0"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rtl="0"/>
            <a:r>
              <a:rPr lang="pt-BR" noProof="0" dirty="0"/>
              <a:t>
              </a:t>
            </a:r>
          </a:p>
        </p:txBody>
      </p:sp>
      <p:sp>
        <p:nvSpPr>
          <p:cNvPr id="11" name="Espaço Reservado para o Número do Slide 10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205352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rtlCol="0"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Imagem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rtlCol="0"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rtlCol="0" anchor="t" anchorCtr="1">
            <a:normAutofit/>
          </a:bodyPr>
          <a:lstStyle>
            <a:lvl1pPr marL="0" indent="0" algn="ctr" rtl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8" name="Espaço Reservado para Data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 rtl="0"/>
            <a:fld id="{8EC681D4-C3A8-4CE6-91AF-0785B228C7CF}" type="datetime1">
              <a:rPr lang="pt-BR" noProof="0" smtClean="0"/>
              <a:t>16/03/2026</a:t>
            </a:fld>
            <a:endParaRPr lang="pt-BR" noProof="0" dirty="0"/>
          </a:p>
        </p:txBody>
      </p:sp>
      <p:sp>
        <p:nvSpPr>
          <p:cNvPr id="9" name="Espaço Reservado para Rodapé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 rtlCol="0"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rtl="0"/>
            <a:r>
              <a:rPr lang="pt-BR" noProof="0" dirty="0"/>
              <a:t>
              </a:t>
            </a:r>
          </a:p>
        </p:txBody>
      </p:sp>
      <p:sp>
        <p:nvSpPr>
          <p:cNvPr id="10" name="Espaço Reservado para o Número do Slide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947789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pPr rtl="0"/>
            <a:r>
              <a:rPr lang="pt-BR" noProof="0" dirty="0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BR" noProof="0" dirty="0"/>
              <a:t>Editar estilos de texto Mestre</a:t>
            </a:r>
          </a:p>
          <a:p>
            <a:pPr lvl="1" rtl="0"/>
            <a:r>
              <a:rPr lang="pt-BR" noProof="0" dirty="0"/>
              <a:t>Segundo nível</a:t>
            </a:r>
          </a:p>
          <a:p>
            <a:pPr lvl="2" rtl="0"/>
            <a:r>
              <a:rPr lang="pt-BR" noProof="0" dirty="0"/>
              <a:t>Terceiro nível</a:t>
            </a:r>
          </a:p>
          <a:p>
            <a:pPr lvl="3" rtl="0"/>
            <a:r>
              <a:rPr lang="pt-BR" noProof="0" dirty="0"/>
              <a:t>Quarto nível</a:t>
            </a:r>
          </a:p>
          <a:p>
            <a:pPr lvl="4" rtl="0"/>
            <a:r>
              <a:rPr lang="pt-BR" noProof="0" dirty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rtl="0"/>
            <a:fld id="{CB6EA007-E4DD-442B-86B0-09BBF9FC84DB}" type="datetime1">
              <a:rPr lang="pt-BR" noProof="0" smtClean="0"/>
              <a:t>16/03/2026</a:t>
            </a:fld>
            <a:endParaRPr lang="pt-BR" noProof="0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rtl="0"/>
            <a:r>
              <a:rPr lang="pt-BR" noProof="0" dirty="0"/>
              <a:t>
              </a:t>
            </a:r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 rtl="0"/>
            <a:fld id="{6D22F896-40B5-4ADD-8801-0D06FADFA095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865901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0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40.sv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sv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sv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D2CEA41-2D22-E6AA-3CA1-C956D23C1B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41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058F2068-4C37-953F-6069-AFA12DD1C52E}"/>
              </a:ext>
            </a:extLst>
          </p:cNvPr>
          <p:cNvSpPr/>
          <p:nvPr/>
        </p:nvSpPr>
        <p:spPr>
          <a:xfrm>
            <a:off x="-200891" y="3086982"/>
            <a:ext cx="12614564" cy="1645920"/>
          </a:xfrm>
          <a:prstGeom prst="rect">
            <a:avLst/>
          </a:prstGeom>
          <a:solidFill>
            <a:schemeClr val="bg1">
              <a:alpha val="60000"/>
            </a:schemeClr>
          </a:solidFill>
          <a:ln w="3810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74320" tIns="182880" rIns="274320" bIns="182880" rtlCol="0" anchor="ctr" anchorCtr="1">
            <a:normAutofit lnSpcReduction="1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cap="all" spc="200" dirty="0">
                <a:ln>
                  <a:solidFill>
                    <a:srgbClr val="0D0D0D"/>
                  </a:solidFill>
                </a:ln>
                <a:solidFill>
                  <a:schemeClr val="tx1"/>
                </a:solidFill>
                <a:latin typeface="+mj-lt"/>
                <a:ea typeface="+mj-ea"/>
                <a:cs typeface="+mj-cs"/>
              </a:rPr>
              <a:t>Portal Tesouraria de Igrejas</a:t>
            </a:r>
            <a:br>
              <a:rPr lang="en-US" sz="4800" cap="all" spc="200" dirty="0">
                <a:ln>
                  <a:solidFill>
                    <a:srgbClr val="0D0D0D"/>
                  </a:solidFill>
                </a:ln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800" spc="200" dirty="0">
                <a:ln>
                  <a:solidFill>
                    <a:srgbClr val="0D0D0D"/>
                  </a:solidFill>
                </a:ln>
                <a:solidFill>
                  <a:schemeClr val="tx1"/>
                </a:solidFill>
                <a:latin typeface="+mj-lt"/>
                <a:ea typeface="+mj-ea"/>
                <a:cs typeface="+mj-cs"/>
              </a:rPr>
              <a:t>www.tesourariadeigrejas.org.br</a:t>
            </a:r>
            <a:endParaRPr lang="en-US" sz="4800" cap="all" spc="200" dirty="0">
              <a:ln>
                <a:solidFill>
                  <a:srgbClr val="0D0D0D"/>
                </a:solidFill>
              </a:ln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38829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35DF6-E42D-B153-4A45-68776486C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259EA77-3534-52FE-8B90-72F1F2A57EEC}"/>
              </a:ext>
            </a:extLst>
          </p:cNvPr>
          <p:cNvSpPr txBox="1"/>
          <p:nvPr/>
        </p:nvSpPr>
        <p:spPr>
          <a:xfrm>
            <a:off x="4798937" y="311533"/>
            <a:ext cx="7043889" cy="2923877"/>
          </a:xfrm>
          <a:prstGeom prst="rect">
            <a:avLst/>
          </a:prstGeom>
          <a:solidFill>
            <a:srgbClr val="2F88A7"/>
          </a:solidFill>
          <a:effectLst/>
        </p:spPr>
        <p:txBody>
          <a:bodyPr wrap="square" rtlCol="0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9600" dirty="0">
                <a:solidFill>
                  <a:srgbClr val="0D0D0D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Agenda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ACMS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Seguro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Zeladoria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Escola de tesoureiro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7me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Download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Espaço Mordomia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Contato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986A026E-C21E-B3B3-9BCA-52E00D5F4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078" y="-80850"/>
            <a:ext cx="12242540" cy="7487490"/>
          </a:xfrm>
          <a:prstGeom prst="rect">
            <a:avLst/>
          </a:prstGeom>
        </p:spPr>
      </p:pic>
      <p:sp>
        <p:nvSpPr>
          <p:cNvPr id="5" name="Seta: para a Direita 4">
            <a:extLst>
              <a:ext uri="{FF2B5EF4-FFF2-40B4-BE49-F238E27FC236}">
                <a16:creationId xmlns:a16="http://schemas.microsoft.com/office/drawing/2014/main" id="{B41323B7-3EF0-C2FC-072C-9F779CCFE27F}"/>
              </a:ext>
            </a:extLst>
          </p:cNvPr>
          <p:cNvSpPr/>
          <p:nvPr/>
        </p:nvSpPr>
        <p:spPr>
          <a:xfrm rot="19542269">
            <a:off x="6915952" y="1158707"/>
            <a:ext cx="990600" cy="492581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64B012B-4D31-6050-1990-8CA3742DF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06639"/>
            <a:ext cx="12192000" cy="715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156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88A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ECDFF6-D88C-EEC0-D18D-D2872014E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099AB16-56FB-1D6A-3B6E-753F14C6B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eta: para a Direita 5">
            <a:extLst>
              <a:ext uri="{FF2B5EF4-FFF2-40B4-BE49-F238E27FC236}">
                <a16:creationId xmlns:a16="http://schemas.microsoft.com/office/drawing/2014/main" id="{3B678227-57A2-EDE7-AB83-5E908A2B43EC}"/>
              </a:ext>
            </a:extLst>
          </p:cNvPr>
          <p:cNvSpPr/>
          <p:nvPr/>
        </p:nvSpPr>
        <p:spPr>
          <a:xfrm rot="19542269">
            <a:off x="6149827" y="1282277"/>
            <a:ext cx="990600" cy="492581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6970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88A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FAE3B6-881F-D33D-C433-6206B4701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2AAD587-617F-A74C-78B3-66562C6C5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eta: para a Direita 5">
            <a:extLst>
              <a:ext uri="{FF2B5EF4-FFF2-40B4-BE49-F238E27FC236}">
                <a16:creationId xmlns:a16="http://schemas.microsoft.com/office/drawing/2014/main" id="{156927C2-3482-3FC6-FDEC-FF4228E51608}"/>
              </a:ext>
            </a:extLst>
          </p:cNvPr>
          <p:cNvSpPr/>
          <p:nvPr/>
        </p:nvSpPr>
        <p:spPr>
          <a:xfrm rot="19542269">
            <a:off x="8744745" y="1331704"/>
            <a:ext cx="990600" cy="492581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FC83A0B-F753-8D03-753F-66861E0F7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65289"/>
            <a:ext cx="12192000" cy="704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525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88A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F6C626-E46A-0B19-1C38-BB1436554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6F07DE7-03AA-AD0D-0567-B5F8AEC5E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eta: para a Direita 5">
            <a:extLst>
              <a:ext uri="{FF2B5EF4-FFF2-40B4-BE49-F238E27FC236}">
                <a16:creationId xmlns:a16="http://schemas.microsoft.com/office/drawing/2014/main" id="{DE11B26A-24A7-5844-8342-1F681BC5222C}"/>
              </a:ext>
            </a:extLst>
          </p:cNvPr>
          <p:cNvSpPr/>
          <p:nvPr/>
        </p:nvSpPr>
        <p:spPr>
          <a:xfrm rot="19542269">
            <a:off x="8744745" y="1331704"/>
            <a:ext cx="990600" cy="492581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21944CA-25A8-BE35-ED91-50925441D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6"/>
            <a:ext cx="12192000" cy="704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488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8A1C4E-DD04-9F0D-9F2D-4E3F383DE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32BF8C1-D55E-8102-ACD4-70C60C4A36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D2A415D-9E08-7087-0FF3-6735C13FF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563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866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6C7C6-6DE6-2A65-2D61-EE6C77E77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5E8428-9751-0EE3-45D0-91BF6B254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9A6E2C0-0DBA-61D7-C671-E11008889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4C4A6BC-D1E2-40E5-4AB5-AFA5B58FF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7526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A7425-24C7-7C1F-91DF-9BA00CED6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8DF247-FBE7-4CD2-A430-08E46178D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9462F2F-FEF8-EEC9-2D5E-C742B04655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653BF58-D45A-A707-F4E5-E8D16B471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56306" cy="6858000"/>
          </a:xfrm>
          <a:prstGeom prst="rect">
            <a:avLst/>
          </a:prstGeom>
        </p:spPr>
      </p:pic>
      <p:sp>
        <p:nvSpPr>
          <p:cNvPr id="4" name="Seta: para a Direita 3">
            <a:extLst>
              <a:ext uri="{FF2B5EF4-FFF2-40B4-BE49-F238E27FC236}">
                <a16:creationId xmlns:a16="http://schemas.microsoft.com/office/drawing/2014/main" id="{302B9F1C-34D0-532C-C0F7-BCB34313B5A2}"/>
              </a:ext>
            </a:extLst>
          </p:cNvPr>
          <p:cNvSpPr/>
          <p:nvPr/>
        </p:nvSpPr>
        <p:spPr>
          <a:xfrm>
            <a:off x="5489464" y="718401"/>
            <a:ext cx="990600" cy="492581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07829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A1F25E-65ED-4E0B-28E5-0757374CE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C9CADE-256F-D5A2-A182-6BBA71C79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C72DFB1-BC8E-851C-F139-2F92D31939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089DE69-327B-6711-68BB-B7C3BD100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966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5582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0F4A2A-D47B-E550-1290-70F5D25B7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E50FD8-5AC6-3768-62FA-DB2C0EDB3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EA2EBA1-66B0-294F-BFF5-D880F6716C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57A52C5-E277-5BD9-D5B1-C0B26D7BF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36" y="0"/>
            <a:ext cx="123147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3954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090D1-F056-5452-7416-7311690BA1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2CA368-C352-8582-49E6-3DD39A0D5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3D3F02A-16F1-4220-6548-B884B6BCE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8895" y="2562017"/>
            <a:ext cx="7459305" cy="3172319"/>
          </a:xfrm>
        </p:spPr>
        <p:txBody>
          <a:bodyPr/>
          <a:lstStyle/>
          <a:p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FE7A418-9FAE-02EF-EB7A-E734DBDC4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7930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122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3981F5DD-9106-71C7-51D9-6C2D97C0E671}"/>
              </a:ext>
            </a:extLst>
          </p:cNvPr>
          <p:cNvSpPr/>
          <p:nvPr/>
        </p:nvSpPr>
        <p:spPr>
          <a:xfrm>
            <a:off x="-359229" y="-424543"/>
            <a:ext cx="4050987" cy="7592786"/>
          </a:xfrm>
          <a:prstGeom prst="rect">
            <a:avLst/>
          </a:prstGeom>
          <a:solidFill>
            <a:srgbClr val="F8CC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8242453-0A4B-11EA-4301-1D4CE82D9A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A4D28A-7A1F-F8C8-C982-D18CBCDCE3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36"/>
          <a:stretch>
            <a:fillRect/>
          </a:stretch>
        </p:blipFill>
        <p:spPr>
          <a:xfrm>
            <a:off x="0" y="1691595"/>
            <a:ext cx="3619258" cy="2762137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146C69E5-3B90-FD3F-5949-5CFD32990325}"/>
              </a:ext>
            </a:extLst>
          </p:cNvPr>
          <p:cNvSpPr/>
          <p:nvPr/>
        </p:nvSpPr>
        <p:spPr>
          <a:xfrm>
            <a:off x="3691758" y="-115933"/>
            <a:ext cx="9143999" cy="69739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Posto Ipiranga">
            <a:hlinkClick r:id="" action="ppaction://media"/>
            <a:extLst>
              <a:ext uri="{FF2B5EF4-FFF2-40B4-BE49-F238E27FC236}">
                <a16:creationId xmlns:a16="http://schemas.microsoft.com/office/drawing/2014/main" id="{7D5DE070-AA12-2CF0-9153-967F0B8440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91758" y="324375"/>
            <a:ext cx="9139541" cy="616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84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422019-6473-965C-75E0-5B8B75D56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12CBBD-2000-3A0E-7AA7-964F4A8F0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9F4314A-E406-25EC-0B85-E370BE228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8895" y="2562017"/>
            <a:ext cx="7459305" cy="3172319"/>
          </a:xfrm>
        </p:spPr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92DC636-978E-69F0-E73F-2539711FD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365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1020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CAB86-7F31-BDDE-F6CB-0333F93100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021934-B2EA-9F2A-07A1-58FA747EC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6B7A93F-3281-03DD-8169-9BD874FC3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8895" y="2562017"/>
            <a:ext cx="7459305" cy="3172319"/>
          </a:xfrm>
        </p:spPr>
        <p:txBody>
          <a:bodyPr/>
          <a:lstStyle/>
          <a:p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099BA52B-617F-9D99-93A5-3502FE798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37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583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D46A1-FDF6-4DDE-BFF9-6FE3BA167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CBD561-5096-F00A-FA02-B9FA0C1C3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CD45454-B98A-4108-CE98-C9388FABA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8895" y="2562017"/>
            <a:ext cx="7459305" cy="3172319"/>
          </a:xfrm>
        </p:spPr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8A88924-3FE1-1BC7-2F7D-1D2BC4C5D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365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3980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304E1C-BD4A-575D-B2C1-FC37DE428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1EA55C-5FC5-91FB-F78D-8E1011AA8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A733CBF-4178-D41F-6B77-2C9215637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8895" y="2562017"/>
            <a:ext cx="7459305" cy="3172319"/>
          </a:xfrm>
        </p:spPr>
        <p:txBody>
          <a:bodyPr/>
          <a:lstStyle/>
          <a:p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FAA9E0A-D871-4B35-8A9C-FE53B149F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5376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822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54FD3-0320-298D-9782-3D31B4CE5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B0DA1B-161C-777E-2219-EB07CBC0B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3CF0DA6-E0D3-CD69-DE4E-B743DA9CD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8895" y="2562017"/>
            <a:ext cx="7459305" cy="3172319"/>
          </a:xfrm>
        </p:spPr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A1D0426-8697-AC8A-478D-017FF4A35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5796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053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E3A2DE-6DA2-6F2C-635A-5248AED6E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C18C61-4A72-61FD-7469-BABBDFB41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9D9B51B-C387-BB95-49E8-5BFD05F1B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8895" y="2562017"/>
            <a:ext cx="7459305" cy="3172319"/>
          </a:xfrm>
        </p:spPr>
        <p:txBody>
          <a:bodyPr/>
          <a:lstStyle/>
          <a:p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7BBA7B6-FE45-7C6B-872E-6512B8492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523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239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6FD93-7942-FBBC-2931-02610C963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D87C42-C741-BF96-056F-1A49A6D32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46F8931-00E0-AC35-CADE-95372CD00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8895" y="2562017"/>
            <a:ext cx="7459305" cy="3172319"/>
          </a:xfrm>
        </p:spPr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E6C48AE-12E5-68D6-1825-4C4A4E48C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655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0058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2DAED-80E7-2C49-1EAC-4E4CBD943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F8E6E0-3F3E-9EE4-B9CC-3AE8FB5AB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E692B6-5364-5E2F-1693-41AEF01C0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8895" y="2562017"/>
            <a:ext cx="7459305" cy="3172319"/>
          </a:xfrm>
        </p:spPr>
        <p:txBody>
          <a:bodyPr/>
          <a:lstStyle/>
          <a:p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3E81B1C-4E65-7014-2F4B-B5B8F9E7D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9821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6105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5C772B-5831-704C-6E2D-9751F40E5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E24256-025D-1E44-2997-8F2DF5451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5B27718-DB0A-30A7-3E74-ABF7AB313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8895" y="2562017"/>
            <a:ext cx="7459305" cy="3172319"/>
          </a:xfrm>
        </p:spPr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96B35B5-8547-1787-1F22-A06C72F55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5509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962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84B539-DA10-2048-FC5A-DB5ED4210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C4B656-7B54-5915-6FF2-EB142D2D8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ABE3B36-F982-EBD7-744B-1C03B6E26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8895" y="2562017"/>
            <a:ext cx="7459305" cy="3172319"/>
          </a:xfrm>
        </p:spPr>
        <p:txBody>
          <a:bodyPr/>
          <a:lstStyle/>
          <a:p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357FA65-1953-1454-D06F-F62C85402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4260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315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979C23-4810-E346-D62D-65DAF2EDB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85E0F08-1048-0D71-EF1C-FE06F90DA6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67A46A7-3D44-E1A3-0C04-55992D7CD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3330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88A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650FEA-E77F-F948-296D-FBC713626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2B0DFDDD-CB80-BB09-B2C9-DAAC4594B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1832" y="204962"/>
            <a:ext cx="3844626" cy="644807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E7C6C94-1AEB-9E8C-DCA1-0AD3D033F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923" y="204962"/>
            <a:ext cx="3098311" cy="644807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A39BBE8F-06F0-55F6-CCEF-09B6EC21C3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8379" y="204962"/>
            <a:ext cx="3169853" cy="6448076"/>
          </a:xfrm>
          <a:prstGeom prst="rect">
            <a:avLst/>
          </a:prstGeom>
        </p:spPr>
      </p:pic>
      <p:cxnSp>
        <p:nvCxnSpPr>
          <p:cNvPr id="3" name="Conector de Seta Reta 2">
            <a:extLst>
              <a:ext uri="{FF2B5EF4-FFF2-40B4-BE49-F238E27FC236}">
                <a16:creationId xmlns:a16="http://schemas.microsoft.com/office/drawing/2014/main" id="{4A8E47F7-045E-12BB-F861-D3DBC0F1D606}"/>
              </a:ext>
            </a:extLst>
          </p:cNvPr>
          <p:cNvCxnSpPr>
            <a:cxnSpLocks/>
          </p:cNvCxnSpPr>
          <p:nvPr/>
        </p:nvCxnSpPr>
        <p:spPr>
          <a:xfrm flipV="1">
            <a:off x="3712191" y="4633168"/>
            <a:ext cx="4039641" cy="1508325"/>
          </a:xfrm>
          <a:prstGeom prst="straightConnector1">
            <a:avLst/>
          </a:prstGeom>
          <a:ln w="63500">
            <a:solidFill>
              <a:srgbClr val="FF64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m 18">
            <a:extLst>
              <a:ext uri="{FF2B5EF4-FFF2-40B4-BE49-F238E27FC236}">
                <a16:creationId xmlns:a16="http://schemas.microsoft.com/office/drawing/2014/main" id="{F74885F1-4E14-33E5-DF6B-CD6F902E98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5952" y="2059650"/>
            <a:ext cx="1330169" cy="739300"/>
          </a:xfrm>
          <a:prstGeom prst="rect">
            <a:avLst/>
          </a:prstGeom>
        </p:spPr>
      </p:pic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5FD8672D-E711-C1EB-410D-096F62FDA94C}"/>
              </a:ext>
            </a:extLst>
          </p:cNvPr>
          <p:cNvCxnSpPr>
            <a:cxnSpLocks/>
          </p:cNvCxnSpPr>
          <p:nvPr/>
        </p:nvCxnSpPr>
        <p:spPr>
          <a:xfrm>
            <a:off x="3562066" y="2524836"/>
            <a:ext cx="2331239" cy="1542197"/>
          </a:xfrm>
          <a:prstGeom prst="straightConnector1">
            <a:avLst/>
          </a:prstGeom>
          <a:ln w="63500">
            <a:solidFill>
              <a:srgbClr val="FF64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9132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88A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56799A-CFA9-53AC-43F5-1A85F4A22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B0553FB5-1CDB-3FDF-82B0-AB663DA07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1832" y="204962"/>
            <a:ext cx="3844626" cy="644807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0C5C0D4-4672-E175-5CB5-053764182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923" y="204962"/>
            <a:ext cx="3098311" cy="644807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6F93AA7C-7E85-5016-23F9-04C2273E0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8379" y="204962"/>
            <a:ext cx="3169853" cy="6448076"/>
          </a:xfrm>
          <a:prstGeom prst="rect">
            <a:avLst/>
          </a:prstGeom>
        </p:spPr>
      </p:pic>
      <p:cxnSp>
        <p:nvCxnSpPr>
          <p:cNvPr id="3" name="Conector de Seta Reta 2">
            <a:extLst>
              <a:ext uri="{FF2B5EF4-FFF2-40B4-BE49-F238E27FC236}">
                <a16:creationId xmlns:a16="http://schemas.microsoft.com/office/drawing/2014/main" id="{4179A47C-D4B5-005E-A6CF-FEF023AAF640}"/>
              </a:ext>
            </a:extLst>
          </p:cNvPr>
          <p:cNvCxnSpPr>
            <a:cxnSpLocks/>
          </p:cNvCxnSpPr>
          <p:nvPr/>
        </p:nvCxnSpPr>
        <p:spPr>
          <a:xfrm flipV="1">
            <a:off x="3712191" y="4633168"/>
            <a:ext cx="4039641" cy="1508325"/>
          </a:xfrm>
          <a:prstGeom prst="straightConnector1">
            <a:avLst/>
          </a:prstGeom>
          <a:ln w="63500">
            <a:solidFill>
              <a:srgbClr val="FF64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m 18">
            <a:extLst>
              <a:ext uri="{FF2B5EF4-FFF2-40B4-BE49-F238E27FC236}">
                <a16:creationId xmlns:a16="http://schemas.microsoft.com/office/drawing/2014/main" id="{BC3CB309-2641-90D1-D4AE-7E181D9C7A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984" y="908063"/>
            <a:ext cx="5522070" cy="3069133"/>
          </a:xfrm>
          <a:prstGeom prst="rect">
            <a:avLst/>
          </a:prstGeom>
        </p:spPr>
      </p:pic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DADAAC09-5B92-5955-4AC4-907398A04572}"/>
              </a:ext>
            </a:extLst>
          </p:cNvPr>
          <p:cNvCxnSpPr>
            <a:cxnSpLocks/>
          </p:cNvCxnSpPr>
          <p:nvPr/>
        </p:nvCxnSpPr>
        <p:spPr>
          <a:xfrm>
            <a:off x="4980373" y="2672179"/>
            <a:ext cx="994299" cy="1171852"/>
          </a:xfrm>
          <a:prstGeom prst="straightConnector1">
            <a:avLst/>
          </a:prstGeom>
          <a:ln w="63500">
            <a:solidFill>
              <a:srgbClr val="FF64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0120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88A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DE6ACC-F4B8-6BFE-0DC1-E12EB008D9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94AEA0BD-903F-47C9-7128-BC6FFB516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1832" y="204962"/>
            <a:ext cx="3844626" cy="644807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B6E5CFB-D629-F00B-5EB4-5AA923061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923" y="204962"/>
            <a:ext cx="3098311" cy="644807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7D836F79-FAC7-ADE1-425A-E50A093AC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8379" y="204962"/>
            <a:ext cx="3169853" cy="6448076"/>
          </a:xfrm>
          <a:prstGeom prst="rect">
            <a:avLst/>
          </a:prstGeom>
        </p:spPr>
      </p:pic>
      <p:cxnSp>
        <p:nvCxnSpPr>
          <p:cNvPr id="3" name="Conector de Seta Reta 2">
            <a:extLst>
              <a:ext uri="{FF2B5EF4-FFF2-40B4-BE49-F238E27FC236}">
                <a16:creationId xmlns:a16="http://schemas.microsoft.com/office/drawing/2014/main" id="{858F1B32-61F1-26C0-BDD0-A42458AF0726}"/>
              </a:ext>
            </a:extLst>
          </p:cNvPr>
          <p:cNvCxnSpPr>
            <a:cxnSpLocks/>
          </p:cNvCxnSpPr>
          <p:nvPr/>
        </p:nvCxnSpPr>
        <p:spPr>
          <a:xfrm flipV="1">
            <a:off x="3712191" y="4633168"/>
            <a:ext cx="4039641" cy="1508325"/>
          </a:xfrm>
          <a:prstGeom prst="straightConnector1">
            <a:avLst/>
          </a:prstGeom>
          <a:ln w="63500">
            <a:solidFill>
              <a:srgbClr val="FF64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m 18">
            <a:extLst>
              <a:ext uri="{FF2B5EF4-FFF2-40B4-BE49-F238E27FC236}">
                <a16:creationId xmlns:a16="http://schemas.microsoft.com/office/drawing/2014/main" id="{FB6A9147-76F0-B019-49D2-0A7EF4D72C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5952" y="2059650"/>
            <a:ext cx="1330169" cy="739300"/>
          </a:xfrm>
          <a:prstGeom prst="rect">
            <a:avLst/>
          </a:prstGeom>
        </p:spPr>
      </p:pic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20BE118D-DFAE-F9BB-F75B-4AADCF884256}"/>
              </a:ext>
            </a:extLst>
          </p:cNvPr>
          <p:cNvCxnSpPr>
            <a:cxnSpLocks/>
          </p:cNvCxnSpPr>
          <p:nvPr/>
        </p:nvCxnSpPr>
        <p:spPr>
          <a:xfrm>
            <a:off x="3562066" y="2524836"/>
            <a:ext cx="2331239" cy="1542197"/>
          </a:xfrm>
          <a:prstGeom prst="straightConnector1">
            <a:avLst/>
          </a:prstGeom>
          <a:ln w="63500">
            <a:solidFill>
              <a:srgbClr val="FF64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467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88A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1AD0B6-68A9-C2DA-02CD-EEBA1DFCF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A6099052-41DF-003E-5AEC-1951F24976BF}"/>
              </a:ext>
            </a:extLst>
          </p:cNvPr>
          <p:cNvSpPr/>
          <p:nvPr/>
        </p:nvSpPr>
        <p:spPr>
          <a:xfrm>
            <a:off x="1143001" y="14368308"/>
            <a:ext cx="10384971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9600" b="1" dirty="0">
                <a:ln w="12700" cmpd="sng">
                  <a:noFill/>
                  <a:prstDash val="solid"/>
                </a:ln>
                <a:solidFill>
                  <a:srgbClr val="033365"/>
                </a:solidFill>
              </a:rPr>
              <a:t>É uma ferramenta de informação?</a:t>
            </a:r>
            <a:endParaRPr lang="pt-BR" sz="9600" b="1" cap="none" spc="0" dirty="0">
              <a:ln w="12700" cmpd="sng">
                <a:noFill/>
                <a:prstDash val="solid"/>
              </a:ln>
              <a:solidFill>
                <a:srgbClr val="033365"/>
              </a:solidFill>
              <a:effectLst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EE5F7942-E79A-2A44-9FF8-5087B08D60FC}"/>
              </a:ext>
            </a:extLst>
          </p:cNvPr>
          <p:cNvSpPr/>
          <p:nvPr/>
        </p:nvSpPr>
        <p:spPr>
          <a:xfrm>
            <a:off x="1143000" y="17164239"/>
            <a:ext cx="10384971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9600" b="1" dirty="0">
                <a:ln w="12700" cmpd="sng">
                  <a:noFill/>
                  <a:prstDash val="solid"/>
                </a:ln>
                <a:solidFill>
                  <a:srgbClr val="033365"/>
                </a:solidFill>
              </a:rPr>
              <a:t>É uma ferramenta para oração?</a:t>
            </a:r>
            <a:endParaRPr lang="pt-BR" sz="9600" b="1" cap="none" spc="0" dirty="0">
              <a:ln w="12700" cmpd="sng">
                <a:noFill/>
                <a:prstDash val="solid"/>
              </a:ln>
              <a:solidFill>
                <a:srgbClr val="033365"/>
              </a:solidFill>
              <a:effectLst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6CC9809-FB0B-CC0C-7B58-4EE9CD438C48}"/>
              </a:ext>
            </a:extLst>
          </p:cNvPr>
          <p:cNvSpPr txBox="1"/>
          <p:nvPr/>
        </p:nvSpPr>
        <p:spPr>
          <a:xfrm>
            <a:off x="0" y="146742"/>
            <a:ext cx="11893118" cy="1569660"/>
          </a:xfrm>
          <a:prstGeom prst="rect">
            <a:avLst/>
          </a:prstGeom>
          <a:solidFill>
            <a:srgbClr val="2F88A7"/>
          </a:solidFill>
          <a:effectLst/>
        </p:spPr>
        <p:txBody>
          <a:bodyPr wrap="square" rtlCol="0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9600" dirty="0">
                <a:solidFill>
                  <a:srgbClr val="0D0D0D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Escola de tesoureiros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7A4270B4-3B6D-710C-07BD-BE1620C66A7A}"/>
              </a:ext>
            </a:extLst>
          </p:cNvPr>
          <p:cNvSpPr/>
          <p:nvPr/>
        </p:nvSpPr>
        <p:spPr>
          <a:xfrm>
            <a:off x="0" y="2098705"/>
            <a:ext cx="9198050" cy="2031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br>
              <a:rPr lang="pt-BR" sz="4800" b="1" cap="none" spc="0" dirty="0">
                <a:ln w="10160">
                  <a:solidFill>
                    <a:srgbClr val="B2780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br>
              <a:rPr lang="pt-BR" sz="5400" b="1" cap="none" spc="0" dirty="0">
                <a:ln w="10160">
                  <a:solidFill>
                    <a:srgbClr val="B2780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pt-BR" sz="2400" b="1" cap="none" spc="0" dirty="0">
                <a:ln w="10160">
                  <a:solidFill>
                    <a:srgbClr val="01056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Associa</a:t>
            </a:r>
            <a:r>
              <a:rPr lang="pt-BR" sz="2400" b="1" dirty="0">
                <a:ln w="10160">
                  <a:solidFill>
                    <a:srgbClr val="01056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ção Espírito Santense</a:t>
            </a:r>
            <a:endParaRPr lang="pt-BR" sz="4800" b="1" cap="none" spc="0" dirty="0">
              <a:ln w="10160">
                <a:solidFill>
                  <a:srgbClr val="010560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4" name="Imagem" descr="Imagem">
            <a:extLst>
              <a:ext uri="{FF2B5EF4-FFF2-40B4-BE49-F238E27FC236}">
                <a16:creationId xmlns:a16="http://schemas.microsoft.com/office/drawing/2014/main" id="{6B29E980-618C-03D0-0BFD-ADF77AFD6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868" y="3114367"/>
            <a:ext cx="507835" cy="507835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1AE2AFE2-C236-D461-A3D9-56A48EA2B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836" y="2106083"/>
            <a:ext cx="7330282" cy="404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54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88A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12FFE7-6C36-0A3D-66EC-6BDBE8901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4A268F50-3706-A563-52DE-E14445D77F22}"/>
              </a:ext>
            </a:extLst>
          </p:cNvPr>
          <p:cNvSpPr/>
          <p:nvPr/>
        </p:nvSpPr>
        <p:spPr>
          <a:xfrm>
            <a:off x="1143001" y="14368308"/>
            <a:ext cx="10384971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9600" b="1" dirty="0">
                <a:ln w="12700" cmpd="sng">
                  <a:noFill/>
                  <a:prstDash val="solid"/>
                </a:ln>
                <a:solidFill>
                  <a:srgbClr val="033365"/>
                </a:solidFill>
              </a:rPr>
              <a:t>É uma ferramenta de informação?</a:t>
            </a:r>
            <a:endParaRPr lang="pt-BR" sz="9600" b="1" cap="none" spc="0" dirty="0">
              <a:ln w="12700" cmpd="sng">
                <a:noFill/>
                <a:prstDash val="solid"/>
              </a:ln>
              <a:solidFill>
                <a:srgbClr val="033365"/>
              </a:solidFill>
              <a:effectLst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15C4191C-2FA4-B995-EDE0-F63A579BAB54}"/>
              </a:ext>
            </a:extLst>
          </p:cNvPr>
          <p:cNvSpPr/>
          <p:nvPr/>
        </p:nvSpPr>
        <p:spPr>
          <a:xfrm>
            <a:off x="1143000" y="17164239"/>
            <a:ext cx="10384971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9600" b="1" dirty="0">
                <a:ln w="12700" cmpd="sng">
                  <a:noFill/>
                  <a:prstDash val="solid"/>
                </a:ln>
                <a:solidFill>
                  <a:srgbClr val="033365"/>
                </a:solidFill>
              </a:rPr>
              <a:t>É uma ferramenta para oração?</a:t>
            </a:r>
            <a:endParaRPr lang="pt-BR" sz="9600" b="1" cap="none" spc="0" dirty="0">
              <a:ln w="12700" cmpd="sng">
                <a:noFill/>
                <a:prstDash val="solid"/>
              </a:ln>
              <a:solidFill>
                <a:srgbClr val="033365"/>
              </a:solidFill>
              <a:effectLst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7134E48-842A-8FB0-C117-A1BE4818EBFE}"/>
              </a:ext>
            </a:extLst>
          </p:cNvPr>
          <p:cNvSpPr txBox="1"/>
          <p:nvPr/>
        </p:nvSpPr>
        <p:spPr>
          <a:xfrm>
            <a:off x="0" y="146742"/>
            <a:ext cx="11893118" cy="1569660"/>
          </a:xfrm>
          <a:prstGeom prst="rect">
            <a:avLst/>
          </a:prstGeom>
          <a:solidFill>
            <a:srgbClr val="2F88A7"/>
          </a:solidFill>
          <a:effectLst/>
        </p:spPr>
        <p:txBody>
          <a:bodyPr wrap="square" rtlCol="0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9600" dirty="0">
                <a:solidFill>
                  <a:srgbClr val="0D0D0D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Escola de tesoureiros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04D1BF50-22EA-0149-236D-2E38C7CF33FF}"/>
              </a:ext>
            </a:extLst>
          </p:cNvPr>
          <p:cNvSpPr/>
          <p:nvPr/>
        </p:nvSpPr>
        <p:spPr>
          <a:xfrm>
            <a:off x="0" y="2098705"/>
            <a:ext cx="9198050" cy="2031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br>
              <a:rPr lang="pt-BR" sz="4800" b="1" cap="none" spc="0" dirty="0">
                <a:ln w="10160">
                  <a:solidFill>
                    <a:srgbClr val="B2780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br>
              <a:rPr lang="pt-BR" sz="5400" b="1" cap="none" spc="0" dirty="0">
                <a:ln w="10160">
                  <a:solidFill>
                    <a:srgbClr val="B2780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pt-BR" sz="2400" b="1" cap="none" spc="0" dirty="0">
                <a:ln w="10160">
                  <a:solidFill>
                    <a:srgbClr val="01056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Associa</a:t>
            </a:r>
            <a:r>
              <a:rPr lang="pt-BR" sz="2400" b="1" dirty="0">
                <a:ln w="10160">
                  <a:solidFill>
                    <a:srgbClr val="01056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ção Espírito Santense</a:t>
            </a:r>
            <a:endParaRPr lang="pt-BR" sz="4800" b="1" cap="none" spc="0" dirty="0">
              <a:ln w="10160">
                <a:solidFill>
                  <a:srgbClr val="010560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4" name="Imagem" descr="Imagem">
            <a:extLst>
              <a:ext uri="{FF2B5EF4-FFF2-40B4-BE49-F238E27FC236}">
                <a16:creationId xmlns:a16="http://schemas.microsoft.com/office/drawing/2014/main" id="{817F808A-6C0E-9570-F7BC-4E45754F1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868" y="3114367"/>
            <a:ext cx="507835" cy="507835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35A1EA3-4599-40B5-89AD-382736D21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419071" cy="6858000"/>
          </a:xfrm>
          <a:prstGeom prst="rect">
            <a:avLst/>
          </a:prstGeo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BBBDFA41-4A50-9F98-650A-8802252E0F87}"/>
              </a:ext>
            </a:extLst>
          </p:cNvPr>
          <p:cNvSpPr/>
          <p:nvPr/>
        </p:nvSpPr>
        <p:spPr>
          <a:xfrm>
            <a:off x="6766560" y="4339446"/>
            <a:ext cx="2843784" cy="702702"/>
          </a:xfrm>
          <a:prstGeom prst="ellipse">
            <a:avLst/>
          </a:prstGeom>
          <a:noFill/>
          <a:ln w="603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D86677D7-A0BD-3635-F50B-0CEECA96C418}"/>
              </a:ext>
            </a:extLst>
          </p:cNvPr>
          <p:cNvSpPr/>
          <p:nvPr/>
        </p:nvSpPr>
        <p:spPr>
          <a:xfrm>
            <a:off x="4815105" y="6295327"/>
            <a:ext cx="2843784" cy="702702"/>
          </a:xfrm>
          <a:prstGeom prst="ellipse">
            <a:avLst/>
          </a:prstGeom>
          <a:noFill/>
          <a:ln w="603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5964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E4A1D55A-57DF-E7E9-AAF4-08148E2D7A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A43C634-5D26-209D-6188-376B516F3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06306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7F52D4E2-A8C9-B504-D023-EA6AACDA9D64}"/>
              </a:ext>
            </a:extLst>
          </p:cNvPr>
          <p:cNvSpPr/>
          <p:nvPr/>
        </p:nvSpPr>
        <p:spPr>
          <a:xfrm>
            <a:off x="-138545" y="3104707"/>
            <a:ext cx="12469090" cy="1637414"/>
          </a:xfrm>
          <a:prstGeom prst="rect">
            <a:avLst/>
          </a:prstGeom>
          <a:solidFill>
            <a:schemeClr val="accent2">
              <a:lumMod val="40000"/>
              <a:lumOff val="60000"/>
              <a:alpha val="74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0" dirty="0">
                <a:ln>
                  <a:solidFill>
                    <a:srgbClr val="0070C0"/>
                  </a:solidFill>
                </a:ln>
                <a:solidFill>
                  <a:srgbClr val="2F88A7"/>
                </a:solidFill>
              </a:rPr>
              <a:t>EAD Tesouraria de Igrejas</a:t>
            </a:r>
          </a:p>
        </p:txBody>
      </p:sp>
    </p:spTree>
    <p:extLst>
      <p:ext uri="{BB962C8B-B14F-4D97-AF65-F5344CB8AC3E}">
        <p14:creationId xmlns:p14="http://schemas.microsoft.com/office/powerpoint/2010/main" val="27782525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tângulo 9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C9DE503-F7C2-4A40-83F4-4DE931E7D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839" y="2681103"/>
            <a:ext cx="4292090" cy="1824796"/>
          </a:xfrm>
          <a:noFill/>
          <a:ln>
            <a:noFill/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wrap="square" rtlCol="0">
            <a:normAutofit/>
          </a:bodyPr>
          <a:lstStyle/>
          <a:p>
            <a:pPr rtl="0"/>
            <a:r>
              <a:rPr lang="pt-BR" sz="4000" dirty="0">
                <a:solidFill>
                  <a:schemeClr val="bg1"/>
                </a:solidFill>
              </a:rPr>
              <a:t>CAPACITAÇÃO</a:t>
            </a:r>
          </a:p>
        </p:txBody>
      </p:sp>
      <p:pic>
        <p:nvPicPr>
          <p:cNvPr id="4" name="Imagem 3" descr="Números de negociações financeiras">
            <a:extLst>
              <a:ext uri="{FF2B5EF4-FFF2-40B4-BE49-F238E27FC236}">
                <a16:creationId xmlns:a16="http://schemas.microsoft.com/office/drawing/2014/main" id="{32F354A1-38C7-4598-A0E1-7A286A3019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0908" y="0"/>
            <a:ext cx="7541091" cy="6858000"/>
          </a:xfrm>
          <a:prstGeom prst="rect">
            <a:avLst/>
          </a:prstGeom>
        </p:spPr>
      </p:pic>
      <p:graphicFrame>
        <p:nvGraphicFramePr>
          <p:cNvPr id="5" name="Espaço Reservado para Conteúdo 2" descr="Marcadores de Ícone">
            <a:extLst>
              <a:ext uri="{FF2B5EF4-FFF2-40B4-BE49-F238E27FC236}">
                <a16:creationId xmlns:a16="http://schemas.microsoft.com/office/drawing/2014/main" id="{51938B4F-26EE-4238-880D-3CE26A7E4A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4888611"/>
              </p:ext>
            </p:extLst>
          </p:nvPr>
        </p:nvGraphicFramePr>
        <p:xfrm>
          <a:off x="5619750" y="965200"/>
          <a:ext cx="6113214" cy="492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4243145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88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18BF0E13-3D4C-E7E9-EE78-45AB4F1A6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75" y="221672"/>
            <a:ext cx="5744698" cy="641465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CCC0C34-1906-7AF1-7416-BBBA5538A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0260" y="1869960"/>
            <a:ext cx="6019265" cy="476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739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D0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412076-3492-3B6B-FBEE-5BBC23354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tângulo 17">
            <a:extLst>
              <a:ext uri="{FF2B5EF4-FFF2-40B4-BE49-F238E27FC236}">
                <a16:creationId xmlns:a16="http://schemas.microsoft.com/office/drawing/2014/main" id="{3C09FEAC-C56D-61E3-DD44-E5FA88D31D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18B96213-4991-12E4-7C8A-39E10B374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7704" y="0"/>
            <a:ext cx="4654296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D45088B-4E5F-7D6A-D90A-6FCC6D05B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0152" y="2681103"/>
            <a:ext cx="3363974" cy="1495794"/>
          </a:xfrm>
          <a:noFill/>
          <a:ln>
            <a:noFill/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wrap="square" rtlCol="0">
            <a:normAutofit fontScale="90000"/>
          </a:bodyPr>
          <a:lstStyle/>
          <a:p>
            <a:pPr rtl="0"/>
            <a:r>
              <a:rPr lang="pt-BR" sz="7200" dirty="0">
                <a:solidFill>
                  <a:srgbClr val="FFFFFF"/>
                </a:solidFill>
              </a:rPr>
              <a:t>Espera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9637F928-EF42-6D8F-25AE-F340D1FDF35D}"/>
              </a:ext>
            </a:extLst>
          </p:cNvPr>
          <p:cNvSpPr txBox="1">
            <a:spLocks/>
          </p:cNvSpPr>
          <p:nvPr/>
        </p:nvSpPr>
        <p:spPr>
          <a:xfrm>
            <a:off x="8181171" y="4463395"/>
            <a:ext cx="4486656" cy="7027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B97DAF7-7131-B4CD-1D81-E8CF4F6D661F}"/>
              </a:ext>
            </a:extLst>
          </p:cNvPr>
          <p:cNvSpPr txBox="1">
            <a:spLocks/>
          </p:cNvSpPr>
          <p:nvPr/>
        </p:nvSpPr>
        <p:spPr>
          <a:xfrm>
            <a:off x="8103551" y="4112044"/>
            <a:ext cx="4486656" cy="7027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dirty="0">
                <a:solidFill>
                  <a:schemeClr val="bg1"/>
                </a:solidFill>
              </a:rPr>
              <a:t>Até 3 dias úteis</a:t>
            </a:r>
          </a:p>
        </p:txBody>
      </p:sp>
      <p:pic>
        <p:nvPicPr>
          <p:cNvPr id="10" name="Gráfico 9" descr="Relógio com preenchimento sólido">
            <a:extLst>
              <a:ext uri="{FF2B5EF4-FFF2-40B4-BE49-F238E27FC236}">
                <a16:creationId xmlns:a16="http://schemas.microsoft.com/office/drawing/2014/main" id="{B381BC40-7AC5-5C7C-E1C2-C8E41E9927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1605" y="460093"/>
            <a:ext cx="5859683" cy="585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8684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88A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2B9D84-5913-FDE2-D0FB-ABF0884A3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tângulo 17">
            <a:extLst>
              <a:ext uri="{FF2B5EF4-FFF2-40B4-BE49-F238E27FC236}">
                <a16:creationId xmlns:a16="http://schemas.microsoft.com/office/drawing/2014/main" id="{001528A8-2396-FF61-545B-105B1C532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4A91BA25-26F1-4AE3-6352-9F1B47A1C4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7704" y="0"/>
            <a:ext cx="4654296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6A9ED91-93C4-3724-DAF7-610A43B6D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1171" y="2681103"/>
            <a:ext cx="3363974" cy="1495794"/>
          </a:xfrm>
          <a:noFill/>
          <a:ln>
            <a:noFill/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wrap="square" rtlCol="0">
            <a:normAutofit/>
          </a:bodyPr>
          <a:lstStyle/>
          <a:p>
            <a:pPr rtl="0"/>
            <a:r>
              <a:rPr lang="pt-BR" sz="4000" dirty="0">
                <a:solidFill>
                  <a:srgbClr val="FFFFFF"/>
                </a:solidFill>
              </a:rPr>
              <a:t>E-MAILS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39FEE2C2-4EC4-6CFC-AA24-4C292401F4AC}"/>
              </a:ext>
            </a:extLst>
          </p:cNvPr>
          <p:cNvSpPr txBox="1">
            <a:spLocks/>
          </p:cNvSpPr>
          <p:nvPr/>
        </p:nvSpPr>
        <p:spPr>
          <a:xfrm>
            <a:off x="8181171" y="4463395"/>
            <a:ext cx="4486656" cy="7027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dirty="0">
                <a:solidFill>
                  <a:schemeClr val="bg1"/>
                </a:solidFill>
              </a:rPr>
              <a:t>1 - Orientações iniciais EAD</a:t>
            </a:r>
          </a:p>
          <a:p>
            <a:pPr marL="0" indent="0">
              <a:buNone/>
            </a:pPr>
            <a:r>
              <a:rPr lang="pt-BR" sz="2400" dirty="0">
                <a:solidFill>
                  <a:schemeClr val="bg1"/>
                </a:solidFill>
              </a:rPr>
              <a:t>2 - Sua participação</a:t>
            </a:r>
          </a:p>
          <a:p>
            <a:pPr marL="0" indent="0">
              <a:buNone/>
            </a:pPr>
            <a:r>
              <a:rPr lang="pt-BR" sz="2400" dirty="0">
                <a:solidFill>
                  <a:schemeClr val="bg1"/>
                </a:solidFill>
              </a:rPr>
              <a:t>3 - Confirme seu cadastro</a:t>
            </a:r>
          </a:p>
        </p:txBody>
      </p:sp>
      <p:pic>
        <p:nvPicPr>
          <p:cNvPr id="1026" name="Imagem 25">
            <a:extLst>
              <a:ext uri="{FF2B5EF4-FFF2-40B4-BE49-F238E27FC236}">
                <a16:creationId xmlns:a16="http://schemas.microsoft.com/office/drawing/2014/main" id="{63D489DD-16D0-5A55-005D-ABC46FEA9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51" y="941197"/>
            <a:ext cx="6714203" cy="777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Imagem 24" descr="Interface gráfica do usuário, Texto, Aplicativo, chat ou mensagem de texto&#10;&#10;Descrição gerada automaticamente">
            <a:extLst>
              <a:ext uri="{FF2B5EF4-FFF2-40B4-BE49-F238E27FC236}">
                <a16:creationId xmlns:a16="http://schemas.microsoft.com/office/drawing/2014/main" id="{851079F0-4998-34B3-FE78-16BA54DD0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744" y="2329297"/>
            <a:ext cx="4268195" cy="4268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F4AB945-777E-7DD1-DBB1-20C06A7F1345}"/>
              </a:ext>
            </a:extLst>
          </p:cNvPr>
          <p:cNvSpPr txBox="1"/>
          <p:nvPr/>
        </p:nvSpPr>
        <p:spPr>
          <a:xfrm>
            <a:off x="-64076" y="1202554"/>
            <a:ext cx="63346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3600" dirty="0"/>
              <a:t>2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6F1FCE7-786F-4898-8558-ECA5ED38155D}"/>
              </a:ext>
            </a:extLst>
          </p:cNvPr>
          <p:cNvSpPr txBox="1"/>
          <p:nvPr/>
        </p:nvSpPr>
        <p:spPr>
          <a:xfrm>
            <a:off x="-64076" y="810943"/>
            <a:ext cx="63346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3600" dirty="0"/>
              <a:t>3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23663B6-FC79-819D-680A-E05233F7EED3}"/>
              </a:ext>
            </a:extLst>
          </p:cNvPr>
          <p:cNvSpPr txBox="1"/>
          <p:nvPr/>
        </p:nvSpPr>
        <p:spPr>
          <a:xfrm>
            <a:off x="1170968" y="2240496"/>
            <a:ext cx="63346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36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11712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88A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A6D9BE-A9EC-0786-6C11-87C9F6FFB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EDC448B6-D5A5-E365-EA27-59CBA0E64DC4}"/>
              </a:ext>
            </a:extLst>
          </p:cNvPr>
          <p:cNvSpPr/>
          <p:nvPr/>
        </p:nvSpPr>
        <p:spPr>
          <a:xfrm>
            <a:off x="0" y="2098705"/>
            <a:ext cx="9198050" cy="2031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br>
              <a:rPr lang="pt-BR" sz="4800" b="1" cap="none" spc="0" dirty="0">
                <a:ln w="10160">
                  <a:solidFill>
                    <a:srgbClr val="B2780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br>
              <a:rPr lang="pt-BR" sz="5400" b="1" cap="none" spc="0" dirty="0">
                <a:ln w="10160">
                  <a:solidFill>
                    <a:srgbClr val="B2780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pt-BR" sz="2400" b="1" cap="none" spc="0" dirty="0">
                <a:ln w="10160">
                  <a:solidFill>
                    <a:srgbClr val="01056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Associa</a:t>
            </a:r>
            <a:r>
              <a:rPr lang="pt-BR" sz="2400" b="1" dirty="0">
                <a:ln w="10160">
                  <a:solidFill>
                    <a:srgbClr val="01056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ção Espírito Santense</a:t>
            </a:r>
            <a:endParaRPr lang="pt-BR" sz="4800" b="1" cap="none" spc="0" dirty="0">
              <a:ln w="10160">
                <a:solidFill>
                  <a:srgbClr val="010560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Imagem" descr="Imagem">
            <a:extLst>
              <a:ext uri="{FF2B5EF4-FFF2-40B4-BE49-F238E27FC236}">
                <a16:creationId xmlns:a16="http://schemas.microsoft.com/office/drawing/2014/main" id="{708A79C6-546E-FDBD-0C50-083D6F4DD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868" y="3114367"/>
            <a:ext cx="507835" cy="507835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B14C452A-AC62-6CA7-83BB-6919966E139C}"/>
              </a:ext>
            </a:extLst>
          </p:cNvPr>
          <p:cNvSpPr/>
          <p:nvPr/>
        </p:nvSpPr>
        <p:spPr>
          <a:xfrm>
            <a:off x="1143001" y="14368308"/>
            <a:ext cx="10384971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9600" b="1" dirty="0">
                <a:ln w="12700" cmpd="sng">
                  <a:noFill/>
                  <a:prstDash val="solid"/>
                </a:ln>
                <a:solidFill>
                  <a:srgbClr val="033365"/>
                </a:solidFill>
              </a:rPr>
              <a:t>É uma ferramenta de informação?</a:t>
            </a:r>
            <a:endParaRPr lang="pt-BR" sz="9600" b="1" cap="none" spc="0" dirty="0">
              <a:ln w="12700" cmpd="sng">
                <a:noFill/>
                <a:prstDash val="solid"/>
              </a:ln>
              <a:solidFill>
                <a:srgbClr val="033365"/>
              </a:solidFill>
              <a:effectLst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521AC06D-7A87-90F6-AC15-02B993FD98C3}"/>
              </a:ext>
            </a:extLst>
          </p:cNvPr>
          <p:cNvSpPr/>
          <p:nvPr/>
        </p:nvSpPr>
        <p:spPr>
          <a:xfrm>
            <a:off x="1143000" y="17164239"/>
            <a:ext cx="10384971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9600" b="1" dirty="0">
                <a:ln w="12700" cmpd="sng">
                  <a:noFill/>
                  <a:prstDash val="solid"/>
                </a:ln>
                <a:solidFill>
                  <a:srgbClr val="033365"/>
                </a:solidFill>
              </a:rPr>
              <a:t>É uma ferramenta para oração?</a:t>
            </a:r>
            <a:endParaRPr lang="pt-BR" sz="9600" b="1" cap="none" spc="0" dirty="0">
              <a:ln w="12700" cmpd="sng">
                <a:noFill/>
                <a:prstDash val="solid"/>
              </a:ln>
              <a:solidFill>
                <a:srgbClr val="033365"/>
              </a:solidFill>
              <a:effectLst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8E3549F-D53D-03D4-26FD-61D69FF07D67}"/>
              </a:ext>
            </a:extLst>
          </p:cNvPr>
          <p:cNvSpPr txBox="1"/>
          <p:nvPr/>
        </p:nvSpPr>
        <p:spPr>
          <a:xfrm>
            <a:off x="4798937" y="463933"/>
            <a:ext cx="7043889" cy="6186309"/>
          </a:xfrm>
          <a:prstGeom prst="rect">
            <a:avLst/>
          </a:prstGeom>
          <a:solidFill>
            <a:srgbClr val="2F88A7"/>
          </a:solidFill>
          <a:effectLst/>
        </p:spPr>
        <p:txBody>
          <a:bodyPr wrap="square" rtlCol="0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44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Agenda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44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ACMS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44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Seguro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44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Zeladoria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44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Escola de tesoureiro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44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7me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44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Download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44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Espaço Mordomia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44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Contato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017E24D-BE54-0615-2166-2D0824628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7859" y="7215395"/>
            <a:ext cx="7429882" cy="487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5426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01C8C0-935D-695D-D325-5B98CD39A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tângulo 17">
            <a:extLst>
              <a:ext uri="{FF2B5EF4-FFF2-40B4-BE49-F238E27FC236}">
                <a16:creationId xmlns:a16="http://schemas.microsoft.com/office/drawing/2014/main" id="{D6FE0F80-4C95-51AA-8439-0520B2CBF5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4879391E-15E8-987D-2201-DFB2479FFE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7704" y="0"/>
            <a:ext cx="4654296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C0FA4F9-C2D2-513B-AB3D-50090AF82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06326"/>
            <a:ext cx="12192001" cy="6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0725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20623D-B389-71AF-3E47-66936A8BE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tângulo 17">
            <a:extLst>
              <a:ext uri="{FF2B5EF4-FFF2-40B4-BE49-F238E27FC236}">
                <a16:creationId xmlns:a16="http://schemas.microsoft.com/office/drawing/2014/main" id="{B8AFEF92-4D0D-52FF-617B-51895EDCB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B222C039-D6A3-66FE-38DB-37ED78762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7704" y="0"/>
            <a:ext cx="4654296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D149348-1E43-ED5C-B8E4-C25768184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538" y="0"/>
            <a:ext cx="108339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186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09D358-B4C8-94D1-94F2-7E9C4D44A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tângulo 17">
            <a:extLst>
              <a:ext uri="{FF2B5EF4-FFF2-40B4-BE49-F238E27FC236}">
                <a16:creationId xmlns:a16="http://schemas.microsoft.com/office/drawing/2014/main" id="{4CD54D21-3584-F233-11F6-F5F35E1000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C1E6EA7B-3F2A-96E7-17B7-FDE12BE00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7704" y="0"/>
            <a:ext cx="4654296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A473F81-2F03-819E-E0A5-8385FD927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1171" y="2681103"/>
            <a:ext cx="3363974" cy="1495794"/>
          </a:xfrm>
          <a:noFill/>
          <a:ln>
            <a:noFill/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wrap="square" rtlCol="0">
            <a:normAutofit/>
          </a:bodyPr>
          <a:lstStyle/>
          <a:p>
            <a:pPr rtl="0"/>
            <a:r>
              <a:rPr lang="pt-BR" sz="5400" dirty="0">
                <a:solidFill>
                  <a:srgbClr val="FFFFFF"/>
                </a:solidFill>
              </a:rPr>
              <a:t>CURSO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346CC71-B9C3-930F-EF62-898C9E0EF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6271"/>
            <a:ext cx="7524492" cy="437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4182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tângulo 17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5115107-5DA3-4397-A1DA-67705DAE1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083" y="2681103"/>
            <a:ext cx="4081346" cy="1495794"/>
          </a:xfrm>
          <a:noFill/>
          <a:ln w="31750" cap="sq">
            <a:noFill/>
            <a:miter lim="800000"/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vert="horz" wrap="square" lIns="182880" tIns="182880" rIns="182880" bIns="182880" rtlCol="0" anchor="ctr">
            <a:noAutofit/>
          </a:bodyPr>
          <a:lstStyle/>
          <a:p>
            <a:pPr rtl="0"/>
            <a:r>
              <a:rPr lang="pt-BR" sz="5400" dirty="0">
                <a:solidFill>
                  <a:srgbClr val="FFFFFF"/>
                </a:solidFill>
              </a:rPr>
              <a:t>PRIMEIROS PASSOS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B0B99D3-5715-6705-8127-B69FC3FB3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908" y="89208"/>
            <a:ext cx="7541092" cy="6601522"/>
          </a:xfrm>
          <a:prstGeom prst="rect">
            <a:avLst/>
          </a:prstGeom>
        </p:spPr>
      </p:pic>
      <p:sp>
        <p:nvSpPr>
          <p:cNvPr id="7" name="Subtítulo 2">
            <a:extLst>
              <a:ext uri="{FF2B5EF4-FFF2-40B4-BE49-F238E27FC236}">
                <a16:creationId xmlns:a16="http://schemas.microsoft.com/office/drawing/2014/main" id="{0A00D6BA-55B0-FB5C-27F7-60F4EC00D8E6}"/>
              </a:ext>
            </a:extLst>
          </p:cNvPr>
          <p:cNvSpPr txBox="1">
            <a:spLocks/>
          </p:cNvSpPr>
          <p:nvPr/>
        </p:nvSpPr>
        <p:spPr>
          <a:xfrm>
            <a:off x="643467" y="4633516"/>
            <a:ext cx="4486656" cy="7027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dirty="0">
                <a:solidFill>
                  <a:schemeClr val="bg1"/>
                </a:solidFill>
              </a:rPr>
              <a:t>Editar perfil</a:t>
            </a:r>
          </a:p>
          <a:p>
            <a:pPr marL="0" indent="0">
              <a:buNone/>
            </a:pPr>
            <a:r>
              <a:rPr lang="pt-BR" sz="2400" dirty="0">
                <a:solidFill>
                  <a:schemeClr val="bg1"/>
                </a:solidFill>
              </a:rPr>
              <a:t>Digitar telefone</a:t>
            </a:r>
          </a:p>
          <a:p>
            <a:pPr marL="0" indent="0">
              <a:buNone/>
            </a:pPr>
            <a:r>
              <a:rPr lang="pt-BR" sz="2400" dirty="0">
                <a:solidFill>
                  <a:schemeClr val="bg1"/>
                </a:solidFill>
              </a:rPr>
              <a:t>Alterar senha</a:t>
            </a:r>
          </a:p>
          <a:p>
            <a:pPr marL="0" indent="0">
              <a:buNone/>
            </a:pPr>
            <a:r>
              <a:rPr lang="pt-BR" sz="2400" dirty="0">
                <a:solidFill>
                  <a:schemeClr val="bg1"/>
                </a:solidFill>
              </a:rPr>
              <a:t>Salvar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2C348A1D-BFFF-C413-DD4B-A00106A80CD2}"/>
              </a:ext>
            </a:extLst>
          </p:cNvPr>
          <p:cNvSpPr/>
          <p:nvPr/>
        </p:nvSpPr>
        <p:spPr>
          <a:xfrm>
            <a:off x="4650908" y="3019647"/>
            <a:ext cx="4259176" cy="265813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70052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044CE9-71B8-3EE6-FC65-FB5A2C53B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tângulo 17">
            <a:extLst>
              <a:ext uri="{FF2B5EF4-FFF2-40B4-BE49-F238E27FC236}">
                <a16:creationId xmlns:a16="http://schemas.microsoft.com/office/drawing/2014/main" id="{E5DC13F8-E933-4630-4DF6-7BAC6A8EC7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BE2CC9DF-42F6-67EB-CCE1-198207061D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4CBCF26-6F6D-5C2C-0B23-E75CDF0C7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73" y="2681103"/>
            <a:ext cx="4348976" cy="1495794"/>
          </a:xfrm>
          <a:noFill/>
          <a:ln w="31750" cap="sq">
            <a:solidFill>
              <a:srgbClr val="FFFFFF"/>
            </a:solidFill>
            <a:miter lim="800000"/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vert="horz" wrap="square" lIns="182880" tIns="182880" rIns="182880" bIns="182880" rtlCol="0" anchor="ctr">
            <a:noAutofit/>
          </a:bodyPr>
          <a:lstStyle/>
          <a:p>
            <a:pPr rtl="0"/>
            <a:r>
              <a:rPr lang="pt-BR" sz="5400" dirty="0">
                <a:solidFill>
                  <a:srgbClr val="FFFFFF"/>
                </a:solidFill>
              </a:rPr>
              <a:t>INICIAR AS AULAS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C7132FA-1BF5-1DA4-8E9F-E06D0A4F4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570" y="2681103"/>
            <a:ext cx="7430429" cy="1495794"/>
          </a:xfrm>
          <a:prstGeom prst="rect">
            <a:avLst/>
          </a:prstGeom>
        </p:spPr>
      </p:pic>
      <p:sp>
        <p:nvSpPr>
          <p:cNvPr id="7" name="Subtítulo 2">
            <a:extLst>
              <a:ext uri="{FF2B5EF4-FFF2-40B4-BE49-F238E27FC236}">
                <a16:creationId xmlns:a16="http://schemas.microsoft.com/office/drawing/2014/main" id="{A64009FB-D8EA-AA07-C50E-BC3FDF0B28E7}"/>
              </a:ext>
            </a:extLst>
          </p:cNvPr>
          <p:cNvSpPr txBox="1">
            <a:spLocks/>
          </p:cNvSpPr>
          <p:nvPr/>
        </p:nvSpPr>
        <p:spPr>
          <a:xfrm>
            <a:off x="643467" y="4633516"/>
            <a:ext cx="4486656" cy="7027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dirty="0">
                <a:solidFill>
                  <a:schemeClr val="bg1"/>
                </a:solidFill>
              </a:rPr>
              <a:t>Fechar guia perfil</a:t>
            </a:r>
          </a:p>
          <a:p>
            <a:pPr marL="0" indent="0">
              <a:buNone/>
            </a:pPr>
            <a:r>
              <a:rPr lang="pt-BR" sz="2400" dirty="0">
                <a:solidFill>
                  <a:schemeClr val="bg1"/>
                </a:solidFill>
              </a:rPr>
              <a:t>Ir para guia das aulas</a:t>
            </a:r>
          </a:p>
        </p:txBody>
      </p:sp>
    </p:spTree>
    <p:extLst>
      <p:ext uri="{BB962C8B-B14F-4D97-AF65-F5344CB8AC3E}">
        <p14:creationId xmlns:p14="http://schemas.microsoft.com/office/powerpoint/2010/main" val="35039849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107654-5A19-BA10-C1B8-CEDBF8450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tângulo 17">
            <a:extLst>
              <a:ext uri="{FF2B5EF4-FFF2-40B4-BE49-F238E27FC236}">
                <a16:creationId xmlns:a16="http://schemas.microsoft.com/office/drawing/2014/main" id="{42E704DF-B772-46EA-0FF3-3831361E1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0BEE82ED-4184-41E3-027B-51CA1DCC7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1F12894-B10B-E878-66C1-F6B9AC17B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2681103"/>
            <a:ext cx="3363974" cy="1495794"/>
          </a:xfrm>
          <a:noFill/>
          <a:ln w="31750" cap="sq">
            <a:solidFill>
              <a:srgbClr val="FFFFFF"/>
            </a:solidFill>
            <a:miter lim="800000"/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vert="horz" wrap="square" lIns="182880" tIns="182880" rIns="182880" bIns="182880" rtlCol="0" anchor="ctr">
            <a:normAutofit/>
          </a:bodyPr>
          <a:lstStyle/>
          <a:p>
            <a:pPr rtl="0"/>
            <a:r>
              <a:rPr lang="pt-BR" dirty="0">
                <a:solidFill>
                  <a:srgbClr val="FFFFFF"/>
                </a:solidFill>
              </a:rPr>
              <a:t>INICIAR AS AULAS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32DD488-ECB2-05A9-B701-256390AAB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570" y="2681103"/>
            <a:ext cx="7430429" cy="1495794"/>
          </a:xfrm>
          <a:prstGeom prst="rect">
            <a:avLst/>
          </a:prstGeom>
        </p:spPr>
      </p:pic>
      <p:sp>
        <p:nvSpPr>
          <p:cNvPr id="7" name="Subtítulo 2">
            <a:extLst>
              <a:ext uri="{FF2B5EF4-FFF2-40B4-BE49-F238E27FC236}">
                <a16:creationId xmlns:a16="http://schemas.microsoft.com/office/drawing/2014/main" id="{2A9280AD-4E12-2A6F-0E0A-45A6F2FFD8A9}"/>
              </a:ext>
            </a:extLst>
          </p:cNvPr>
          <p:cNvSpPr txBox="1">
            <a:spLocks/>
          </p:cNvSpPr>
          <p:nvPr/>
        </p:nvSpPr>
        <p:spPr>
          <a:xfrm>
            <a:off x="643467" y="4633516"/>
            <a:ext cx="4486656" cy="7027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dirty="0">
                <a:solidFill>
                  <a:schemeClr val="bg1"/>
                </a:solidFill>
              </a:rPr>
              <a:t>Fechar guia perfil</a:t>
            </a:r>
          </a:p>
          <a:p>
            <a:pPr marL="0" indent="0">
              <a:buNone/>
            </a:pPr>
            <a:r>
              <a:rPr lang="pt-BR" sz="2400" dirty="0">
                <a:solidFill>
                  <a:schemeClr val="bg1"/>
                </a:solidFill>
              </a:rPr>
              <a:t>Ir para guia das aulas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C39DE48-3F9F-363C-5164-9511FDE38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4"/>
            <a:ext cx="12191999" cy="6845652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51AD84B4-73C2-F416-609A-4BD269BD6036}"/>
              </a:ext>
            </a:extLst>
          </p:cNvPr>
          <p:cNvSpPr/>
          <p:nvPr/>
        </p:nvSpPr>
        <p:spPr>
          <a:xfrm>
            <a:off x="10845209" y="95693"/>
            <a:ext cx="871870" cy="574158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79949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56EA7F-D0B2-25F6-14D6-A73FD82C0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tângulo 17">
            <a:extLst>
              <a:ext uri="{FF2B5EF4-FFF2-40B4-BE49-F238E27FC236}">
                <a16:creationId xmlns:a16="http://schemas.microsoft.com/office/drawing/2014/main" id="{5FFC05A5-D767-26F0-2330-A0D0B8751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04753B11-FAA6-6A56-B9E0-260E8E43F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5EAE042-1332-0259-B573-41FBEA9F8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2681103"/>
            <a:ext cx="3363974" cy="1495794"/>
          </a:xfrm>
          <a:noFill/>
          <a:ln w="31750" cap="sq">
            <a:solidFill>
              <a:srgbClr val="FFFFFF"/>
            </a:solidFill>
            <a:miter lim="800000"/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vert="horz" wrap="square" lIns="182880" tIns="182880" rIns="182880" bIns="182880" rtlCol="0" anchor="ctr">
            <a:normAutofit/>
          </a:bodyPr>
          <a:lstStyle/>
          <a:p>
            <a:pPr rtl="0"/>
            <a:r>
              <a:rPr lang="pt-BR" dirty="0">
                <a:solidFill>
                  <a:srgbClr val="FFFFFF"/>
                </a:solidFill>
              </a:rPr>
              <a:t>INICIAR AS AULAS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76239BA-C405-2AAA-34CF-1DBA3FF0E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570" y="2681103"/>
            <a:ext cx="7430429" cy="1495794"/>
          </a:xfrm>
          <a:prstGeom prst="rect">
            <a:avLst/>
          </a:prstGeom>
        </p:spPr>
      </p:pic>
      <p:sp>
        <p:nvSpPr>
          <p:cNvPr id="7" name="Subtítulo 2">
            <a:extLst>
              <a:ext uri="{FF2B5EF4-FFF2-40B4-BE49-F238E27FC236}">
                <a16:creationId xmlns:a16="http://schemas.microsoft.com/office/drawing/2014/main" id="{86353DCC-6984-8F06-A09D-B4015E0C5818}"/>
              </a:ext>
            </a:extLst>
          </p:cNvPr>
          <p:cNvSpPr txBox="1">
            <a:spLocks/>
          </p:cNvSpPr>
          <p:nvPr/>
        </p:nvSpPr>
        <p:spPr>
          <a:xfrm>
            <a:off x="643467" y="4633516"/>
            <a:ext cx="4486656" cy="7027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dirty="0">
                <a:solidFill>
                  <a:schemeClr val="bg1"/>
                </a:solidFill>
              </a:rPr>
              <a:t>Fechar guia perfil</a:t>
            </a:r>
          </a:p>
          <a:p>
            <a:pPr marL="0" indent="0">
              <a:buNone/>
            </a:pPr>
            <a:r>
              <a:rPr lang="pt-BR" sz="2400" dirty="0">
                <a:solidFill>
                  <a:schemeClr val="bg1"/>
                </a:solidFill>
              </a:rPr>
              <a:t>Ir para guia das aulas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F69CD81-874E-C2C3-2FE0-F100C56A88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4"/>
            <a:ext cx="12191999" cy="6845652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F55CA156-8C5C-AA7F-DE77-BA4C717F228B}"/>
              </a:ext>
            </a:extLst>
          </p:cNvPr>
          <p:cNvSpPr/>
          <p:nvPr/>
        </p:nvSpPr>
        <p:spPr>
          <a:xfrm>
            <a:off x="8314660" y="882502"/>
            <a:ext cx="2317897" cy="574158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7198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928C5F-4345-9446-E075-A52AACA1F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tângulo 17">
            <a:extLst>
              <a:ext uri="{FF2B5EF4-FFF2-40B4-BE49-F238E27FC236}">
                <a16:creationId xmlns:a16="http://schemas.microsoft.com/office/drawing/2014/main" id="{C86961C3-0174-4372-CF50-FD54DA426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DFFF0A09-6959-22DD-9DD3-E987FDD1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33CE808-0C20-99AD-0111-75595C9C6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2681103"/>
            <a:ext cx="3363974" cy="1495794"/>
          </a:xfrm>
          <a:noFill/>
          <a:ln w="31750" cap="sq">
            <a:solidFill>
              <a:srgbClr val="FFFFFF"/>
            </a:solidFill>
            <a:miter lim="800000"/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vert="horz" wrap="square" lIns="182880" tIns="182880" rIns="182880" bIns="182880" rtlCol="0" anchor="ctr">
            <a:normAutofit/>
          </a:bodyPr>
          <a:lstStyle/>
          <a:p>
            <a:pPr rtl="0"/>
            <a:r>
              <a:rPr lang="pt-BR" dirty="0">
                <a:solidFill>
                  <a:srgbClr val="FFFFFF"/>
                </a:solidFill>
              </a:rPr>
              <a:t>INICIAR AS AULAS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D674259-ECEB-9997-BB2D-5E8E5B0EB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570" y="2681103"/>
            <a:ext cx="7430429" cy="1495794"/>
          </a:xfrm>
          <a:prstGeom prst="rect">
            <a:avLst/>
          </a:prstGeom>
        </p:spPr>
      </p:pic>
      <p:sp>
        <p:nvSpPr>
          <p:cNvPr id="7" name="Subtítulo 2">
            <a:extLst>
              <a:ext uri="{FF2B5EF4-FFF2-40B4-BE49-F238E27FC236}">
                <a16:creationId xmlns:a16="http://schemas.microsoft.com/office/drawing/2014/main" id="{7318E90B-1CE7-2BC6-6670-8CA919D61E37}"/>
              </a:ext>
            </a:extLst>
          </p:cNvPr>
          <p:cNvSpPr txBox="1">
            <a:spLocks/>
          </p:cNvSpPr>
          <p:nvPr/>
        </p:nvSpPr>
        <p:spPr>
          <a:xfrm>
            <a:off x="643467" y="4633516"/>
            <a:ext cx="4486656" cy="7027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dirty="0">
                <a:solidFill>
                  <a:schemeClr val="bg1"/>
                </a:solidFill>
              </a:rPr>
              <a:t>Fechar guia perfil</a:t>
            </a:r>
          </a:p>
          <a:p>
            <a:pPr marL="0" indent="0">
              <a:buNone/>
            </a:pPr>
            <a:r>
              <a:rPr lang="pt-BR" sz="2400" dirty="0">
                <a:solidFill>
                  <a:schemeClr val="bg1"/>
                </a:solidFill>
              </a:rPr>
              <a:t>Ir para guia das aulas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2E1F6B1-E6A4-68AB-3503-9140E61445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4"/>
            <a:ext cx="12191999" cy="6845652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45479BF4-7320-9954-E847-4F9A700C3516}"/>
              </a:ext>
            </a:extLst>
          </p:cNvPr>
          <p:cNvSpPr/>
          <p:nvPr/>
        </p:nvSpPr>
        <p:spPr>
          <a:xfrm>
            <a:off x="8229599" y="2224483"/>
            <a:ext cx="3318934" cy="3995563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84356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DFF0E6-AA7E-88F0-9EF0-03C1D3349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tângulo 17">
            <a:extLst>
              <a:ext uri="{FF2B5EF4-FFF2-40B4-BE49-F238E27FC236}">
                <a16:creationId xmlns:a16="http://schemas.microsoft.com/office/drawing/2014/main" id="{F21ECFAF-4DFE-6FC3-87B8-97E007C5D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2508AECD-763F-3D32-0E45-1F730CFE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3711BEA-7D9D-846B-CBD1-A1FD1C8A8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2681103"/>
            <a:ext cx="3363974" cy="1495794"/>
          </a:xfrm>
          <a:noFill/>
          <a:ln w="31750" cap="sq">
            <a:solidFill>
              <a:srgbClr val="FFFFFF"/>
            </a:solidFill>
            <a:miter lim="800000"/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vert="horz" wrap="square" lIns="182880" tIns="182880" rIns="182880" bIns="182880" rtlCol="0" anchor="ctr">
            <a:normAutofit/>
          </a:bodyPr>
          <a:lstStyle/>
          <a:p>
            <a:pPr rtl="0"/>
            <a:r>
              <a:rPr lang="pt-BR" dirty="0">
                <a:solidFill>
                  <a:srgbClr val="FFFFFF"/>
                </a:solidFill>
              </a:rPr>
              <a:t>INICIAR AS AULAS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4ABE094-20FF-7514-0C86-D7B17F5CBA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570" y="2681103"/>
            <a:ext cx="7430429" cy="1495794"/>
          </a:xfrm>
          <a:prstGeom prst="rect">
            <a:avLst/>
          </a:prstGeom>
        </p:spPr>
      </p:pic>
      <p:sp>
        <p:nvSpPr>
          <p:cNvPr id="7" name="Subtítulo 2">
            <a:extLst>
              <a:ext uri="{FF2B5EF4-FFF2-40B4-BE49-F238E27FC236}">
                <a16:creationId xmlns:a16="http://schemas.microsoft.com/office/drawing/2014/main" id="{E8E0030B-38FB-21F7-D122-D69727B4009B}"/>
              </a:ext>
            </a:extLst>
          </p:cNvPr>
          <p:cNvSpPr txBox="1">
            <a:spLocks/>
          </p:cNvSpPr>
          <p:nvPr/>
        </p:nvSpPr>
        <p:spPr>
          <a:xfrm>
            <a:off x="643467" y="4633516"/>
            <a:ext cx="4486656" cy="7027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dirty="0">
                <a:solidFill>
                  <a:schemeClr val="bg1"/>
                </a:solidFill>
              </a:rPr>
              <a:t>Fechar guia perfil</a:t>
            </a:r>
          </a:p>
          <a:p>
            <a:pPr marL="0" indent="0">
              <a:buNone/>
            </a:pPr>
            <a:r>
              <a:rPr lang="pt-BR" sz="2400" dirty="0">
                <a:solidFill>
                  <a:schemeClr val="bg1"/>
                </a:solidFill>
              </a:rPr>
              <a:t>Ir para guia das aulas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8BE4964-061D-57B5-7026-E73B02332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4"/>
            <a:ext cx="12191999" cy="6845652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16BB1783-74D0-D3A9-A09C-7EE937DA35B4}"/>
              </a:ext>
            </a:extLst>
          </p:cNvPr>
          <p:cNvSpPr/>
          <p:nvPr/>
        </p:nvSpPr>
        <p:spPr>
          <a:xfrm>
            <a:off x="457201" y="776178"/>
            <a:ext cx="7772400" cy="4912242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6021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F4A218-3A97-2E49-128D-1B25AFE15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tângulo 17">
            <a:extLst>
              <a:ext uri="{FF2B5EF4-FFF2-40B4-BE49-F238E27FC236}">
                <a16:creationId xmlns:a16="http://schemas.microsoft.com/office/drawing/2014/main" id="{38F86FA8-7132-655F-7541-BC335CCB2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1F55C756-DBCD-71A3-3813-5B7A32E8E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BFEE5B6-39BE-7668-34F4-CF785B9D7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2681103"/>
            <a:ext cx="3363974" cy="1495794"/>
          </a:xfrm>
          <a:noFill/>
          <a:ln w="31750" cap="sq">
            <a:solidFill>
              <a:srgbClr val="FFFFFF"/>
            </a:solidFill>
            <a:miter lim="800000"/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vert="horz" wrap="square" lIns="182880" tIns="182880" rIns="182880" bIns="182880" rtlCol="0" anchor="ctr">
            <a:normAutofit/>
          </a:bodyPr>
          <a:lstStyle/>
          <a:p>
            <a:pPr rtl="0"/>
            <a:r>
              <a:rPr lang="pt-BR" dirty="0">
                <a:solidFill>
                  <a:srgbClr val="FFFFFF"/>
                </a:solidFill>
              </a:rPr>
              <a:t>INICIAR AS AULAS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5B7384F-A117-C3C9-3B05-759B42D87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570" y="2681103"/>
            <a:ext cx="7430429" cy="1495794"/>
          </a:xfrm>
          <a:prstGeom prst="rect">
            <a:avLst/>
          </a:prstGeom>
        </p:spPr>
      </p:pic>
      <p:sp>
        <p:nvSpPr>
          <p:cNvPr id="7" name="Subtítulo 2">
            <a:extLst>
              <a:ext uri="{FF2B5EF4-FFF2-40B4-BE49-F238E27FC236}">
                <a16:creationId xmlns:a16="http://schemas.microsoft.com/office/drawing/2014/main" id="{10EF993B-4196-A46C-1130-9C85C8B5CAD3}"/>
              </a:ext>
            </a:extLst>
          </p:cNvPr>
          <p:cNvSpPr txBox="1">
            <a:spLocks/>
          </p:cNvSpPr>
          <p:nvPr/>
        </p:nvSpPr>
        <p:spPr>
          <a:xfrm>
            <a:off x="643467" y="4633516"/>
            <a:ext cx="4486656" cy="7027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dirty="0">
                <a:solidFill>
                  <a:schemeClr val="bg1"/>
                </a:solidFill>
              </a:rPr>
              <a:t>Fechar guia perfil</a:t>
            </a:r>
          </a:p>
          <a:p>
            <a:pPr marL="0" indent="0">
              <a:buNone/>
            </a:pPr>
            <a:r>
              <a:rPr lang="pt-BR" sz="2400" dirty="0">
                <a:solidFill>
                  <a:schemeClr val="bg1"/>
                </a:solidFill>
              </a:rPr>
              <a:t>Ir para guia das aulas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6DEE945-F9B8-AFBC-7DEB-11C8B52C8E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4"/>
            <a:ext cx="12191999" cy="6845652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228D19FB-8618-2522-9BEB-1CEB2C86F2F0}"/>
              </a:ext>
            </a:extLst>
          </p:cNvPr>
          <p:cNvSpPr/>
          <p:nvPr/>
        </p:nvSpPr>
        <p:spPr>
          <a:xfrm flipV="1">
            <a:off x="457201" y="5688420"/>
            <a:ext cx="7772400" cy="478464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3428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88A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C82422-4173-ED8B-FAEA-7E7CBE51F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1CA016C2-7199-3855-9B6C-11251CD181A4}"/>
              </a:ext>
            </a:extLst>
          </p:cNvPr>
          <p:cNvSpPr/>
          <p:nvPr/>
        </p:nvSpPr>
        <p:spPr>
          <a:xfrm>
            <a:off x="1143001" y="14368308"/>
            <a:ext cx="10384971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9600" b="1" dirty="0">
                <a:ln w="12700" cmpd="sng">
                  <a:noFill/>
                  <a:prstDash val="solid"/>
                </a:ln>
                <a:solidFill>
                  <a:srgbClr val="033365"/>
                </a:solidFill>
              </a:rPr>
              <a:t>É uma ferramenta de informação?</a:t>
            </a:r>
            <a:endParaRPr lang="pt-BR" sz="9600" b="1" cap="none" spc="0" dirty="0">
              <a:ln w="12700" cmpd="sng">
                <a:noFill/>
                <a:prstDash val="solid"/>
              </a:ln>
              <a:solidFill>
                <a:srgbClr val="033365"/>
              </a:solidFill>
              <a:effectLst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BD4F690D-F89B-1FF4-2D3B-5D58C25DCD02}"/>
              </a:ext>
            </a:extLst>
          </p:cNvPr>
          <p:cNvSpPr/>
          <p:nvPr/>
        </p:nvSpPr>
        <p:spPr>
          <a:xfrm>
            <a:off x="1143000" y="17164239"/>
            <a:ext cx="10384971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9600" b="1" dirty="0">
                <a:ln w="12700" cmpd="sng">
                  <a:noFill/>
                  <a:prstDash val="solid"/>
                </a:ln>
                <a:solidFill>
                  <a:srgbClr val="033365"/>
                </a:solidFill>
              </a:rPr>
              <a:t>É uma ferramenta para oração?</a:t>
            </a:r>
            <a:endParaRPr lang="pt-BR" sz="9600" b="1" cap="none" spc="0" dirty="0">
              <a:ln w="12700" cmpd="sng">
                <a:noFill/>
                <a:prstDash val="solid"/>
              </a:ln>
              <a:solidFill>
                <a:srgbClr val="033365"/>
              </a:solidFill>
              <a:effectLst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40AF93B-64EA-2765-5FB5-2F7D84F88A39}"/>
              </a:ext>
            </a:extLst>
          </p:cNvPr>
          <p:cNvSpPr txBox="1"/>
          <p:nvPr/>
        </p:nvSpPr>
        <p:spPr>
          <a:xfrm>
            <a:off x="4798937" y="311533"/>
            <a:ext cx="7043889" cy="2923877"/>
          </a:xfrm>
          <a:prstGeom prst="rect">
            <a:avLst/>
          </a:prstGeom>
          <a:solidFill>
            <a:srgbClr val="2F88A7"/>
          </a:solidFill>
          <a:effectLst/>
        </p:spPr>
        <p:txBody>
          <a:bodyPr wrap="square" rtlCol="0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9600" dirty="0">
                <a:solidFill>
                  <a:srgbClr val="0D0D0D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Agenda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ACMS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Seguro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Zeladoria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Escola de tesoureiro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7me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Download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Espaço Mordomia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Contato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A962E7B-F11A-AFE7-7BBE-DDF5F2A53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5940" y="1845256"/>
            <a:ext cx="7429882" cy="4877051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8843F821-3841-C364-4E40-F5CA6FB3AD75}"/>
              </a:ext>
            </a:extLst>
          </p:cNvPr>
          <p:cNvSpPr/>
          <p:nvPr/>
        </p:nvSpPr>
        <p:spPr>
          <a:xfrm>
            <a:off x="0" y="2098705"/>
            <a:ext cx="9198050" cy="2031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br>
              <a:rPr lang="pt-BR" sz="4800" b="1" cap="none" spc="0" dirty="0">
                <a:ln w="10160">
                  <a:solidFill>
                    <a:srgbClr val="B2780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br>
              <a:rPr lang="pt-BR" sz="5400" b="1" cap="none" spc="0" dirty="0">
                <a:ln w="10160">
                  <a:solidFill>
                    <a:srgbClr val="B2780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pt-BR" sz="2400" b="1" cap="none" spc="0" dirty="0">
                <a:ln w="10160">
                  <a:solidFill>
                    <a:srgbClr val="01056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Associa</a:t>
            </a:r>
            <a:r>
              <a:rPr lang="pt-BR" sz="2400" b="1" dirty="0">
                <a:ln w="10160">
                  <a:solidFill>
                    <a:srgbClr val="01056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ção Espírito Santense</a:t>
            </a:r>
            <a:endParaRPr lang="pt-BR" sz="4800" b="1" cap="none" spc="0" dirty="0">
              <a:ln w="10160">
                <a:solidFill>
                  <a:srgbClr val="010560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4" name="Imagem" descr="Imagem">
            <a:extLst>
              <a:ext uri="{FF2B5EF4-FFF2-40B4-BE49-F238E27FC236}">
                <a16:creationId xmlns:a16="http://schemas.microsoft.com/office/drawing/2014/main" id="{9AA9EBE8-6F40-756F-5856-E3D532B82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5868" y="3114367"/>
            <a:ext cx="507835" cy="50783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947219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98515E-8D28-E149-BFCA-E7B3AA37E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tângulo 17">
            <a:extLst>
              <a:ext uri="{FF2B5EF4-FFF2-40B4-BE49-F238E27FC236}">
                <a16:creationId xmlns:a16="http://schemas.microsoft.com/office/drawing/2014/main" id="{F60164E2-FFFD-A424-E1FD-65B03B69F1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298B7058-F2D2-E6D3-8943-A85C20E09E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895C3FB-CCA1-A841-75C5-70F4C5E6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2681103"/>
            <a:ext cx="3363974" cy="1495794"/>
          </a:xfrm>
          <a:noFill/>
          <a:ln w="31750" cap="sq">
            <a:solidFill>
              <a:srgbClr val="FFFFFF"/>
            </a:solidFill>
            <a:miter lim="800000"/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vert="horz" wrap="square" lIns="182880" tIns="182880" rIns="182880" bIns="182880" rtlCol="0" anchor="ctr">
            <a:normAutofit/>
          </a:bodyPr>
          <a:lstStyle/>
          <a:p>
            <a:pPr rtl="0"/>
            <a:r>
              <a:rPr lang="pt-BR" dirty="0">
                <a:solidFill>
                  <a:srgbClr val="FFFFFF"/>
                </a:solidFill>
              </a:rPr>
              <a:t>INICIAR AS AULAS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C7BC7ED-F4C2-4901-4D69-DD984686B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570" y="2681103"/>
            <a:ext cx="7430429" cy="1495794"/>
          </a:xfrm>
          <a:prstGeom prst="rect">
            <a:avLst/>
          </a:prstGeom>
        </p:spPr>
      </p:pic>
      <p:sp>
        <p:nvSpPr>
          <p:cNvPr id="7" name="Subtítulo 2">
            <a:extLst>
              <a:ext uri="{FF2B5EF4-FFF2-40B4-BE49-F238E27FC236}">
                <a16:creationId xmlns:a16="http://schemas.microsoft.com/office/drawing/2014/main" id="{D312F146-6045-9A85-6EAB-04804CCABAE2}"/>
              </a:ext>
            </a:extLst>
          </p:cNvPr>
          <p:cNvSpPr txBox="1">
            <a:spLocks/>
          </p:cNvSpPr>
          <p:nvPr/>
        </p:nvSpPr>
        <p:spPr>
          <a:xfrm>
            <a:off x="643467" y="4633516"/>
            <a:ext cx="4486656" cy="7027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dirty="0">
                <a:solidFill>
                  <a:schemeClr val="bg1"/>
                </a:solidFill>
              </a:rPr>
              <a:t>Fechar guia perfil</a:t>
            </a:r>
          </a:p>
          <a:p>
            <a:pPr marL="0" indent="0">
              <a:buNone/>
            </a:pPr>
            <a:r>
              <a:rPr lang="pt-BR" sz="2400" dirty="0">
                <a:solidFill>
                  <a:schemeClr val="bg1"/>
                </a:solidFill>
              </a:rPr>
              <a:t>Ir para guia das aulas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A831017-6A99-D162-DCB0-52C951C85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4"/>
            <a:ext cx="12191999" cy="6845652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833EA02C-27A0-1180-A36C-5885A87A82E4}"/>
              </a:ext>
            </a:extLst>
          </p:cNvPr>
          <p:cNvSpPr/>
          <p:nvPr/>
        </p:nvSpPr>
        <p:spPr>
          <a:xfrm flipV="1">
            <a:off x="457201" y="6347645"/>
            <a:ext cx="3253562" cy="478464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40892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409BF4-2F75-CBD2-4011-A71C4293E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tângulo 17">
            <a:extLst>
              <a:ext uri="{FF2B5EF4-FFF2-40B4-BE49-F238E27FC236}">
                <a16:creationId xmlns:a16="http://schemas.microsoft.com/office/drawing/2014/main" id="{A03C319A-0A9E-EBBA-BB19-3EB672491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F2209899-F5ED-4EFA-602E-5C3595BCF4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C3FED59-1A5A-E467-9DBF-2B994F26D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2681103"/>
            <a:ext cx="3363974" cy="1495794"/>
          </a:xfrm>
          <a:noFill/>
          <a:ln w="31750" cap="sq">
            <a:solidFill>
              <a:srgbClr val="FFFFFF"/>
            </a:solidFill>
            <a:miter lim="800000"/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vert="horz" wrap="square" lIns="182880" tIns="182880" rIns="182880" bIns="182880" rtlCol="0" anchor="ctr">
            <a:normAutofit/>
          </a:bodyPr>
          <a:lstStyle/>
          <a:p>
            <a:pPr rtl="0"/>
            <a:r>
              <a:rPr lang="pt-BR" dirty="0">
                <a:solidFill>
                  <a:srgbClr val="FFFFFF"/>
                </a:solidFill>
              </a:rPr>
              <a:t>INICIAR AS AULAS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34CC643-3A68-AFB2-6F9D-B8859DA7E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570" y="2681103"/>
            <a:ext cx="7430429" cy="1495794"/>
          </a:xfrm>
          <a:prstGeom prst="rect">
            <a:avLst/>
          </a:prstGeom>
        </p:spPr>
      </p:pic>
      <p:sp>
        <p:nvSpPr>
          <p:cNvPr id="7" name="Subtítulo 2">
            <a:extLst>
              <a:ext uri="{FF2B5EF4-FFF2-40B4-BE49-F238E27FC236}">
                <a16:creationId xmlns:a16="http://schemas.microsoft.com/office/drawing/2014/main" id="{9BFC1984-23D3-41F7-D52B-A584CDECC1DC}"/>
              </a:ext>
            </a:extLst>
          </p:cNvPr>
          <p:cNvSpPr txBox="1">
            <a:spLocks/>
          </p:cNvSpPr>
          <p:nvPr/>
        </p:nvSpPr>
        <p:spPr>
          <a:xfrm>
            <a:off x="643467" y="4633516"/>
            <a:ext cx="4486656" cy="7027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dirty="0">
                <a:solidFill>
                  <a:schemeClr val="bg1"/>
                </a:solidFill>
              </a:rPr>
              <a:t>Fechar guia perfil</a:t>
            </a:r>
          </a:p>
          <a:p>
            <a:pPr marL="0" indent="0">
              <a:buNone/>
            </a:pPr>
            <a:r>
              <a:rPr lang="pt-BR" sz="2400" dirty="0">
                <a:solidFill>
                  <a:schemeClr val="bg1"/>
                </a:solidFill>
              </a:rPr>
              <a:t>Ir para guia das aulas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B5F1B87-3F0A-2771-E454-66ED6063CA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4"/>
            <a:ext cx="12191999" cy="6845652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FC306B47-F6E2-A153-ECC4-98A7619535DD}"/>
              </a:ext>
            </a:extLst>
          </p:cNvPr>
          <p:cNvSpPr/>
          <p:nvPr/>
        </p:nvSpPr>
        <p:spPr>
          <a:xfrm flipV="1">
            <a:off x="191386" y="4791098"/>
            <a:ext cx="8208425" cy="74182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5243128-564E-25FA-1B2A-6565C2FBB5C8}"/>
              </a:ext>
            </a:extLst>
          </p:cNvPr>
          <p:cNvSpPr txBox="1"/>
          <p:nvPr/>
        </p:nvSpPr>
        <p:spPr>
          <a:xfrm>
            <a:off x="2325454" y="4788237"/>
            <a:ext cx="62040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https://www.youtube.com/playlist?list=PLTRQCDdlzKuRMX6o6X_WrgZocpny0k3Y7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AD4C2D0-A11D-073A-7B4F-9D4B4CB3C627}"/>
              </a:ext>
            </a:extLst>
          </p:cNvPr>
          <p:cNvSpPr txBox="1"/>
          <p:nvPr/>
        </p:nvSpPr>
        <p:spPr>
          <a:xfrm>
            <a:off x="462714" y="5690500"/>
            <a:ext cx="62040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EAD TESOURARIA DE IGREJAS</a:t>
            </a:r>
          </a:p>
        </p:txBody>
      </p:sp>
    </p:spTree>
    <p:extLst>
      <p:ext uri="{BB962C8B-B14F-4D97-AF65-F5344CB8AC3E}">
        <p14:creationId xmlns:p14="http://schemas.microsoft.com/office/powerpoint/2010/main" val="8792601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4849A2-B2D7-1D44-8BF7-F75C6CEC7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tângulo 17">
            <a:extLst>
              <a:ext uri="{FF2B5EF4-FFF2-40B4-BE49-F238E27FC236}">
                <a16:creationId xmlns:a16="http://schemas.microsoft.com/office/drawing/2014/main" id="{A8A5D5D9-0B1F-2CDC-5355-90567974B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FDACA9BB-7F45-67A0-1324-C0540DAFC3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23588C2-8E9B-1FEF-EA8B-FC0D6EC6D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2681103"/>
            <a:ext cx="3363974" cy="1495794"/>
          </a:xfrm>
          <a:noFill/>
          <a:ln w="31750" cap="sq">
            <a:solidFill>
              <a:srgbClr val="FFFFFF"/>
            </a:solidFill>
            <a:miter lim="800000"/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vert="horz" wrap="square" lIns="182880" tIns="182880" rIns="182880" bIns="182880" rtlCol="0" anchor="ctr">
            <a:normAutofit/>
          </a:bodyPr>
          <a:lstStyle/>
          <a:p>
            <a:pPr rtl="0"/>
            <a:r>
              <a:rPr lang="pt-BR" dirty="0">
                <a:solidFill>
                  <a:srgbClr val="FFFFFF"/>
                </a:solidFill>
              </a:rPr>
              <a:t>INICIAR AS AULAS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D5209BD-5C46-F00A-9799-1D4DD172C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570" y="2681103"/>
            <a:ext cx="7430429" cy="1495794"/>
          </a:xfrm>
          <a:prstGeom prst="rect">
            <a:avLst/>
          </a:prstGeom>
        </p:spPr>
      </p:pic>
      <p:sp>
        <p:nvSpPr>
          <p:cNvPr id="7" name="Subtítulo 2">
            <a:extLst>
              <a:ext uri="{FF2B5EF4-FFF2-40B4-BE49-F238E27FC236}">
                <a16:creationId xmlns:a16="http://schemas.microsoft.com/office/drawing/2014/main" id="{BE9CB25E-6C30-36FD-DD5B-49E6B8653FFC}"/>
              </a:ext>
            </a:extLst>
          </p:cNvPr>
          <p:cNvSpPr txBox="1">
            <a:spLocks/>
          </p:cNvSpPr>
          <p:nvPr/>
        </p:nvSpPr>
        <p:spPr>
          <a:xfrm>
            <a:off x="643467" y="4633516"/>
            <a:ext cx="4486656" cy="7027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dirty="0">
                <a:solidFill>
                  <a:schemeClr val="bg1"/>
                </a:solidFill>
              </a:rPr>
              <a:t>Fechar guia perfil</a:t>
            </a:r>
          </a:p>
          <a:p>
            <a:pPr marL="0" indent="0">
              <a:buNone/>
            </a:pPr>
            <a:r>
              <a:rPr lang="pt-BR" sz="2400" dirty="0">
                <a:solidFill>
                  <a:schemeClr val="bg1"/>
                </a:solidFill>
              </a:rPr>
              <a:t>Ir para guia das aulas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A87E388-ACB6-0597-120B-C84A11CEE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4"/>
            <a:ext cx="12191999" cy="6845652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B7DE669B-C5D8-3F1F-05EB-7D24CF1883A6}"/>
              </a:ext>
            </a:extLst>
          </p:cNvPr>
          <p:cNvSpPr/>
          <p:nvPr/>
        </p:nvSpPr>
        <p:spPr>
          <a:xfrm flipV="1">
            <a:off x="460898" y="5576648"/>
            <a:ext cx="3175437" cy="824152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0FCF72C-3093-22D7-1FD3-F4A1428655EE}"/>
              </a:ext>
            </a:extLst>
          </p:cNvPr>
          <p:cNvSpPr txBox="1"/>
          <p:nvPr/>
        </p:nvSpPr>
        <p:spPr>
          <a:xfrm>
            <a:off x="2325454" y="4788237"/>
            <a:ext cx="62040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https://www.youtube.com/playlist?list=PLTRQCDdlzKuRMX6o6X_WrgZocpny0k3Y7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22B3A9C-1006-4DC2-D8FD-50F1E12B0524}"/>
              </a:ext>
            </a:extLst>
          </p:cNvPr>
          <p:cNvSpPr txBox="1"/>
          <p:nvPr/>
        </p:nvSpPr>
        <p:spPr>
          <a:xfrm>
            <a:off x="462714" y="5690500"/>
            <a:ext cx="62040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Buscar no </a:t>
            </a:r>
            <a:r>
              <a:rPr lang="pt-BR" dirty="0" err="1"/>
              <a:t>You</a:t>
            </a:r>
            <a:r>
              <a:rPr lang="pt-BR" dirty="0"/>
              <a:t> Tube:</a:t>
            </a:r>
            <a:br>
              <a:rPr lang="pt-BR" dirty="0"/>
            </a:br>
            <a:r>
              <a:rPr lang="pt-BR" dirty="0"/>
              <a:t>EAD TESOURARIA DE IGREJAS</a:t>
            </a:r>
          </a:p>
        </p:txBody>
      </p:sp>
    </p:spTree>
    <p:extLst>
      <p:ext uri="{BB962C8B-B14F-4D97-AF65-F5344CB8AC3E}">
        <p14:creationId xmlns:p14="http://schemas.microsoft.com/office/powerpoint/2010/main" val="1492772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73F600-2395-336A-692E-90BCEB6CD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tângulo 17">
            <a:extLst>
              <a:ext uri="{FF2B5EF4-FFF2-40B4-BE49-F238E27FC236}">
                <a16:creationId xmlns:a16="http://schemas.microsoft.com/office/drawing/2014/main" id="{6C52BB8D-068C-BDEE-4FCF-82953A5C01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89EFB16D-A743-0958-98AF-99B8613785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D4BFEAD-A432-90CF-5E87-CB5BFA363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58" y="2681103"/>
            <a:ext cx="4486655" cy="1495794"/>
          </a:xfrm>
          <a:noFill/>
          <a:ln w="31750" cap="sq">
            <a:noFill/>
            <a:miter lim="800000"/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vert="horz" wrap="square" lIns="182880" tIns="182880" rIns="182880" bIns="182880" rtlCol="0" anchor="ctr">
            <a:noAutofit/>
          </a:bodyPr>
          <a:lstStyle/>
          <a:p>
            <a:pPr rtl="0"/>
            <a:r>
              <a:rPr lang="pt-BR" sz="4800" dirty="0">
                <a:solidFill>
                  <a:srgbClr val="FFFFFF"/>
                </a:solidFill>
              </a:rPr>
              <a:t>ANDAMENTO</a:t>
            </a:r>
          </a:p>
        </p:txBody>
      </p:sp>
      <p:graphicFrame>
        <p:nvGraphicFramePr>
          <p:cNvPr id="12" name="Espaço Reservado para Conteúdo 3" descr="Linha do tempo circular">
            <a:extLst>
              <a:ext uri="{FF2B5EF4-FFF2-40B4-BE49-F238E27FC236}">
                <a16:creationId xmlns:a16="http://schemas.microsoft.com/office/drawing/2014/main" id="{C53302D3-168C-F0F0-2087-788F221148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0189844"/>
              </p:ext>
            </p:extLst>
          </p:nvPr>
        </p:nvGraphicFramePr>
        <p:xfrm>
          <a:off x="5116788" y="499866"/>
          <a:ext cx="6887261" cy="60543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eta: Curva para Cima 2">
            <a:extLst>
              <a:ext uri="{FF2B5EF4-FFF2-40B4-BE49-F238E27FC236}">
                <a16:creationId xmlns:a16="http://schemas.microsoft.com/office/drawing/2014/main" id="{B8DB1859-C794-7F23-8D5D-B79F6C99D9DC}"/>
              </a:ext>
            </a:extLst>
          </p:cNvPr>
          <p:cNvSpPr/>
          <p:nvPr/>
        </p:nvSpPr>
        <p:spPr>
          <a:xfrm>
            <a:off x="5443864" y="4688958"/>
            <a:ext cx="3891520" cy="1669312"/>
          </a:xfrm>
          <a:prstGeom prst="curved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EA59583F-DAA3-02BC-7964-BE8F15CE2064}"/>
              </a:ext>
            </a:extLst>
          </p:cNvPr>
          <p:cNvGrpSpPr/>
          <p:nvPr/>
        </p:nvGrpSpPr>
        <p:grpSpPr>
          <a:xfrm rot="3791933">
            <a:off x="6892665" y="6033188"/>
            <a:ext cx="596980" cy="1238131"/>
            <a:chOff x="5278699" y="3727707"/>
            <a:chExt cx="596980" cy="1238131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2C66DC1A-D1F7-2F53-C810-39D367FDC642}"/>
                </a:ext>
              </a:extLst>
            </p:cNvPr>
            <p:cNvSpPr/>
            <p:nvPr/>
          </p:nvSpPr>
          <p:spPr>
            <a:xfrm rot="17700000">
              <a:off x="4958123" y="4048283"/>
              <a:ext cx="1238131" cy="59698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2FBF5517-535D-3909-E8F6-C52FFF4B4F18}"/>
                </a:ext>
              </a:extLst>
            </p:cNvPr>
            <p:cNvSpPr txBox="1"/>
            <p:nvPr/>
          </p:nvSpPr>
          <p:spPr>
            <a:xfrm rot="17700000">
              <a:off x="4958123" y="4048283"/>
              <a:ext cx="1238131" cy="5969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60960" bIns="0" numCol="1" spcCol="1270" rtlCol="0" anchor="ctr" anchorCtr="0">
              <a:noAutofit/>
            </a:bodyPr>
            <a:lstStyle/>
            <a:p>
              <a:pPr marL="0" lvl="0" indent="0" algn="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2400" kern="1200" noProof="0" dirty="0"/>
                <a:t>Avaliação</a:t>
              </a:r>
            </a:p>
          </p:txBody>
        </p:sp>
      </p:grpSp>
      <p:sp>
        <p:nvSpPr>
          <p:cNvPr id="7" name="Subtítulo 2">
            <a:extLst>
              <a:ext uri="{FF2B5EF4-FFF2-40B4-BE49-F238E27FC236}">
                <a16:creationId xmlns:a16="http://schemas.microsoft.com/office/drawing/2014/main" id="{77BE3AE9-9C8B-2905-B343-5310D016A130}"/>
              </a:ext>
            </a:extLst>
          </p:cNvPr>
          <p:cNvSpPr txBox="1">
            <a:spLocks/>
          </p:cNvSpPr>
          <p:nvPr/>
        </p:nvSpPr>
        <p:spPr>
          <a:xfrm>
            <a:off x="643467" y="4633516"/>
            <a:ext cx="4486656" cy="7027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dirty="0">
                <a:solidFill>
                  <a:schemeClr val="bg1"/>
                </a:solidFill>
              </a:rPr>
              <a:t>Uma hora entre tentativas</a:t>
            </a:r>
          </a:p>
        </p:txBody>
      </p:sp>
    </p:spTree>
    <p:extLst>
      <p:ext uri="{BB962C8B-B14F-4D97-AF65-F5344CB8AC3E}">
        <p14:creationId xmlns:p14="http://schemas.microsoft.com/office/powerpoint/2010/main" val="26590937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40A1B3-2FE1-9E1E-F488-D3E09E98E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tângulo 17">
            <a:extLst>
              <a:ext uri="{FF2B5EF4-FFF2-40B4-BE49-F238E27FC236}">
                <a16:creationId xmlns:a16="http://schemas.microsoft.com/office/drawing/2014/main" id="{15DF230F-BCCD-D056-2B2E-6B6D1F222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FBB086F9-299F-25FE-2A1D-6D50EFD25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3E08479-8BDE-327D-3341-89999F79DE58}"/>
              </a:ext>
            </a:extLst>
          </p:cNvPr>
          <p:cNvSpPr/>
          <p:nvPr/>
        </p:nvSpPr>
        <p:spPr>
          <a:xfrm rot="21491933">
            <a:off x="6572089" y="6353763"/>
            <a:ext cx="1238131" cy="59698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609BDA90-A562-8430-261A-06AAA279F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532726" cy="5329401"/>
          </a:xfrm>
          <a:prstGeom prst="rect">
            <a:avLst/>
          </a:prstGeom>
          <a:noFill/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A7215D68-F3D9-1A1B-630F-6CB0B5CDE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4297" y="4117750"/>
            <a:ext cx="7537704" cy="274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6362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layback">
            <a:hlinkClick r:id="" action="ppaction://media"/>
            <a:extLst>
              <a:ext uri="{FF2B5EF4-FFF2-40B4-BE49-F238E27FC236}">
                <a16:creationId xmlns:a16="http://schemas.microsoft.com/office/drawing/2014/main" id="{5052CDB3-42B2-BA4D-5246-614E2AE894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23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3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4B3314-F24F-26EB-4DC2-C2F0C78B9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8A280B7C-9E03-804A-E939-E49A52C0FD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FD434AB-6911-C717-A522-AC0E9872E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06306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7F82927D-E1DE-6552-70E2-B2324AEAE8D3}"/>
              </a:ext>
            </a:extLst>
          </p:cNvPr>
          <p:cNvSpPr/>
          <p:nvPr/>
        </p:nvSpPr>
        <p:spPr>
          <a:xfrm>
            <a:off x="-138545" y="3104707"/>
            <a:ext cx="12469090" cy="4141220"/>
          </a:xfrm>
          <a:prstGeom prst="rect">
            <a:avLst/>
          </a:prstGeom>
          <a:solidFill>
            <a:schemeClr val="accent2">
              <a:lumMod val="40000"/>
              <a:lumOff val="60000"/>
              <a:alpha val="74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0" dirty="0">
                <a:ln>
                  <a:solidFill>
                    <a:srgbClr val="0070C0"/>
                  </a:solidFill>
                </a:ln>
                <a:solidFill>
                  <a:srgbClr val="2F88A7"/>
                </a:solidFill>
              </a:rPr>
              <a:t>EAD Tesouraria de Igrejas</a:t>
            </a:r>
            <a:br>
              <a:rPr lang="pt-BR" sz="8000" dirty="0">
                <a:ln>
                  <a:solidFill>
                    <a:srgbClr val="0070C0"/>
                  </a:solidFill>
                </a:ln>
                <a:solidFill>
                  <a:srgbClr val="2F88A7"/>
                </a:solidFill>
              </a:rPr>
            </a:br>
            <a:r>
              <a:rPr lang="pt-BR" sz="6000" dirty="0">
                <a:solidFill>
                  <a:schemeClr val="bg1"/>
                </a:solidFill>
              </a:rPr>
              <a:t>tesouraria.deigrejas@adventistas.org</a:t>
            </a:r>
            <a:br>
              <a:rPr lang="pt-BR" sz="6000" dirty="0">
                <a:solidFill>
                  <a:schemeClr val="bg1"/>
                </a:solidFill>
              </a:rPr>
            </a:br>
            <a:r>
              <a:rPr lang="pt-BR" sz="6000" dirty="0">
                <a:solidFill>
                  <a:schemeClr val="bg1"/>
                </a:solidFill>
              </a:rPr>
              <a:t>24 2220-4968</a:t>
            </a:r>
          </a:p>
          <a:p>
            <a:pPr algn="ctr"/>
            <a:endParaRPr lang="pt-BR" sz="8000" dirty="0">
              <a:ln>
                <a:solidFill>
                  <a:srgbClr val="0070C0"/>
                </a:solidFill>
              </a:ln>
              <a:solidFill>
                <a:srgbClr val="2F88A7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3C3C480-4F74-1455-8146-4B1765505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6649" y="5157074"/>
            <a:ext cx="1257885" cy="107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412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049363-8172-EF38-E7CE-9D5D6E8B3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DF3A46B4-61EC-FE7F-5DBD-CFDFE64A95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53" r="29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25906B5F-334B-7682-CE22-3172DA508431}"/>
              </a:ext>
            </a:extLst>
          </p:cNvPr>
          <p:cNvSpPr/>
          <p:nvPr/>
        </p:nvSpPr>
        <p:spPr>
          <a:xfrm>
            <a:off x="-138545" y="3104707"/>
            <a:ext cx="12469090" cy="1637414"/>
          </a:xfrm>
          <a:prstGeom prst="rect">
            <a:avLst/>
          </a:prstGeom>
          <a:solidFill>
            <a:schemeClr val="accent2">
              <a:lumMod val="40000"/>
              <a:lumOff val="60000"/>
              <a:alpha val="74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0" dirty="0">
                <a:ln>
                  <a:solidFill>
                    <a:srgbClr val="0070C0"/>
                  </a:solidFill>
                </a:ln>
                <a:solidFill>
                  <a:srgbClr val="2F88A7"/>
                </a:solidFill>
              </a:rPr>
              <a:t>Análise Fiscal</a:t>
            </a:r>
          </a:p>
        </p:txBody>
      </p:sp>
    </p:spTree>
    <p:extLst>
      <p:ext uri="{BB962C8B-B14F-4D97-AF65-F5344CB8AC3E}">
        <p14:creationId xmlns:p14="http://schemas.microsoft.com/office/powerpoint/2010/main" val="32352895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0D024-EF5A-8350-BC67-502661611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29B492-FD3B-C886-6839-14DD8CBAF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14C51CE-0C5A-6EED-01C9-73E388B9B9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36AFE14-E98D-CB68-3101-1DDA4EA5A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3B2B508C-3877-79F3-2784-ED506FEA7527}"/>
              </a:ext>
            </a:extLst>
          </p:cNvPr>
          <p:cNvSpPr/>
          <p:nvPr/>
        </p:nvSpPr>
        <p:spPr>
          <a:xfrm>
            <a:off x="1745673" y="3837709"/>
            <a:ext cx="2964872" cy="2521527"/>
          </a:xfrm>
          <a:prstGeom prst="rect">
            <a:avLst/>
          </a:prstGeom>
          <a:noFill/>
          <a:ln w="857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28573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0B3A4E-CE6B-990C-5071-985267FA9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" descr="Imagem">
            <a:extLst>
              <a:ext uri="{FF2B5EF4-FFF2-40B4-BE49-F238E27FC236}">
                <a16:creationId xmlns:a16="http://schemas.microsoft.com/office/drawing/2014/main" id="{071794C2-8BB8-A708-ECE6-0A8031927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868" y="5842327"/>
            <a:ext cx="507835" cy="507835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3A162D39-D816-E7ED-9FA1-3142F6244A58}"/>
              </a:ext>
            </a:extLst>
          </p:cNvPr>
          <p:cNvSpPr/>
          <p:nvPr/>
        </p:nvSpPr>
        <p:spPr>
          <a:xfrm>
            <a:off x="1143001" y="14368308"/>
            <a:ext cx="10384971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9600" b="1" dirty="0">
                <a:ln w="12700" cmpd="sng">
                  <a:noFill/>
                  <a:prstDash val="solid"/>
                </a:ln>
                <a:solidFill>
                  <a:srgbClr val="033365"/>
                </a:solidFill>
              </a:rPr>
              <a:t>É uma ferramenta de informação?</a:t>
            </a:r>
            <a:endParaRPr lang="pt-BR" sz="9600" b="1" cap="none" spc="0" dirty="0">
              <a:ln w="12700" cmpd="sng">
                <a:noFill/>
                <a:prstDash val="solid"/>
              </a:ln>
              <a:solidFill>
                <a:srgbClr val="033365"/>
              </a:solidFill>
              <a:effectLst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FEE001F2-733E-4C76-7658-EA977A666B6D}"/>
              </a:ext>
            </a:extLst>
          </p:cNvPr>
          <p:cNvSpPr/>
          <p:nvPr/>
        </p:nvSpPr>
        <p:spPr>
          <a:xfrm>
            <a:off x="1143000" y="17164239"/>
            <a:ext cx="10384971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9600" b="1" dirty="0">
                <a:ln w="12700" cmpd="sng">
                  <a:noFill/>
                  <a:prstDash val="solid"/>
                </a:ln>
                <a:solidFill>
                  <a:srgbClr val="033365"/>
                </a:solidFill>
              </a:rPr>
              <a:t>É uma ferramenta para oração?</a:t>
            </a:r>
            <a:endParaRPr lang="pt-BR" sz="9600" b="1" cap="none" spc="0" dirty="0">
              <a:ln w="12700" cmpd="sng">
                <a:noFill/>
                <a:prstDash val="solid"/>
              </a:ln>
              <a:solidFill>
                <a:srgbClr val="033365"/>
              </a:solidFill>
              <a:effectLst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52A2632-9FC6-C28E-000C-E63FB52C5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1233"/>
            <a:ext cx="12192000" cy="712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144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88A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D7BB48-C6EC-21D6-FE82-188CED775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F926DED9-BB65-21EF-FD12-7CAB399776EC}"/>
              </a:ext>
            </a:extLst>
          </p:cNvPr>
          <p:cNvSpPr/>
          <p:nvPr/>
        </p:nvSpPr>
        <p:spPr>
          <a:xfrm>
            <a:off x="1143001" y="14368308"/>
            <a:ext cx="10384971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9600" b="1" dirty="0">
                <a:ln w="12700" cmpd="sng">
                  <a:noFill/>
                  <a:prstDash val="solid"/>
                </a:ln>
                <a:solidFill>
                  <a:srgbClr val="033365"/>
                </a:solidFill>
              </a:rPr>
              <a:t>É uma ferramenta de informação?</a:t>
            </a:r>
            <a:endParaRPr lang="pt-BR" sz="9600" b="1" cap="none" spc="0" dirty="0">
              <a:ln w="12700" cmpd="sng">
                <a:noFill/>
                <a:prstDash val="solid"/>
              </a:ln>
              <a:solidFill>
                <a:srgbClr val="033365"/>
              </a:solidFill>
              <a:effectLst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516F609D-BB81-5A4E-A515-48ED0B1D5FE6}"/>
              </a:ext>
            </a:extLst>
          </p:cNvPr>
          <p:cNvSpPr/>
          <p:nvPr/>
        </p:nvSpPr>
        <p:spPr>
          <a:xfrm>
            <a:off x="1143000" y="17164239"/>
            <a:ext cx="10384971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9600" b="1" dirty="0">
                <a:ln w="12700" cmpd="sng">
                  <a:noFill/>
                  <a:prstDash val="solid"/>
                </a:ln>
                <a:solidFill>
                  <a:srgbClr val="033365"/>
                </a:solidFill>
              </a:rPr>
              <a:t>É uma ferramenta para oração?</a:t>
            </a:r>
            <a:endParaRPr lang="pt-BR" sz="9600" b="1" cap="none" spc="0" dirty="0">
              <a:ln w="12700" cmpd="sng">
                <a:noFill/>
                <a:prstDash val="solid"/>
              </a:ln>
              <a:solidFill>
                <a:srgbClr val="033365"/>
              </a:solidFill>
              <a:effectLst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48DC4F3-7742-A3CD-B828-C92CAA54706F}"/>
              </a:ext>
            </a:extLst>
          </p:cNvPr>
          <p:cNvSpPr txBox="1"/>
          <p:nvPr/>
        </p:nvSpPr>
        <p:spPr>
          <a:xfrm>
            <a:off x="4798937" y="311533"/>
            <a:ext cx="7043889" cy="2923877"/>
          </a:xfrm>
          <a:prstGeom prst="rect">
            <a:avLst/>
          </a:prstGeom>
          <a:solidFill>
            <a:srgbClr val="2F88A7"/>
          </a:solidFill>
          <a:effectLst/>
        </p:spPr>
        <p:txBody>
          <a:bodyPr wrap="square" rtlCol="0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9600" dirty="0">
                <a:solidFill>
                  <a:srgbClr val="0D0D0D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Agenda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ACMS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Seguro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Zeladoria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Escola de tesoureiro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7me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Download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Espaço Mordomia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Contato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D1C716F-3007-C622-DF85-F27C69608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078" y="-80850"/>
            <a:ext cx="12242540" cy="7487490"/>
          </a:xfrm>
          <a:prstGeom prst="rect">
            <a:avLst/>
          </a:prstGeom>
        </p:spPr>
      </p:pic>
      <p:sp>
        <p:nvSpPr>
          <p:cNvPr id="16" name="Seta: para a Direita 15">
            <a:extLst>
              <a:ext uri="{FF2B5EF4-FFF2-40B4-BE49-F238E27FC236}">
                <a16:creationId xmlns:a16="http://schemas.microsoft.com/office/drawing/2014/main" id="{A86209F2-FFB5-4BFC-33A8-1AD40C747C65}"/>
              </a:ext>
            </a:extLst>
          </p:cNvPr>
          <p:cNvSpPr/>
          <p:nvPr/>
        </p:nvSpPr>
        <p:spPr>
          <a:xfrm rot="1693327">
            <a:off x="-1310640" y="4754879"/>
            <a:ext cx="990600" cy="487680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27407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3F099-0E19-98FB-0139-528FF988C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" descr="Imagem">
            <a:extLst>
              <a:ext uri="{FF2B5EF4-FFF2-40B4-BE49-F238E27FC236}">
                <a16:creationId xmlns:a16="http://schemas.microsoft.com/office/drawing/2014/main" id="{C52645B1-5515-7738-0D14-65644C0E5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868" y="5842327"/>
            <a:ext cx="507835" cy="507835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08CDF27F-6703-93C3-7458-F5D934FFE426}"/>
              </a:ext>
            </a:extLst>
          </p:cNvPr>
          <p:cNvSpPr/>
          <p:nvPr/>
        </p:nvSpPr>
        <p:spPr>
          <a:xfrm>
            <a:off x="1143001" y="14368308"/>
            <a:ext cx="10384971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9600" b="1" dirty="0">
                <a:ln w="12700" cmpd="sng">
                  <a:noFill/>
                  <a:prstDash val="solid"/>
                </a:ln>
                <a:solidFill>
                  <a:srgbClr val="033365"/>
                </a:solidFill>
              </a:rPr>
              <a:t>É uma ferramenta de informação?</a:t>
            </a:r>
            <a:endParaRPr lang="pt-BR" sz="9600" b="1" cap="none" spc="0" dirty="0">
              <a:ln w="12700" cmpd="sng">
                <a:noFill/>
                <a:prstDash val="solid"/>
              </a:ln>
              <a:solidFill>
                <a:srgbClr val="033365"/>
              </a:solidFill>
              <a:effectLst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DC000C90-594D-302C-C5DB-A3ADABA017FC}"/>
              </a:ext>
            </a:extLst>
          </p:cNvPr>
          <p:cNvSpPr/>
          <p:nvPr/>
        </p:nvSpPr>
        <p:spPr>
          <a:xfrm>
            <a:off x="1143000" y="17164239"/>
            <a:ext cx="10384971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9600" b="1" dirty="0">
                <a:ln w="12700" cmpd="sng">
                  <a:noFill/>
                  <a:prstDash val="solid"/>
                </a:ln>
                <a:solidFill>
                  <a:srgbClr val="033365"/>
                </a:solidFill>
              </a:rPr>
              <a:t>É uma ferramenta para oração?</a:t>
            </a:r>
            <a:endParaRPr lang="pt-BR" sz="9600" b="1" cap="none" spc="0" dirty="0">
              <a:ln w="12700" cmpd="sng">
                <a:noFill/>
                <a:prstDash val="solid"/>
              </a:ln>
              <a:solidFill>
                <a:srgbClr val="033365"/>
              </a:solidFill>
              <a:effectLst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C4F264A-8DD4-F358-A5EC-8FEF8C5AA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3253" y="0"/>
            <a:ext cx="138642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1089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014BA5-0A15-2C37-09DB-43CDFC536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" descr="Imagem">
            <a:extLst>
              <a:ext uri="{FF2B5EF4-FFF2-40B4-BE49-F238E27FC236}">
                <a16:creationId xmlns:a16="http://schemas.microsoft.com/office/drawing/2014/main" id="{986C2E7D-CEED-ABDF-4625-1D1B5D9B6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868" y="5842327"/>
            <a:ext cx="507835" cy="507835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909AC60-4A19-D733-D543-8E2DC1F5A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26232" y="0"/>
            <a:ext cx="134032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4405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7E6A45-E079-1023-54D5-C1B489CA8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" descr="Imagem">
            <a:extLst>
              <a:ext uri="{FF2B5EF4-FFF2-40B4-BE49-F238E27FC236}">
                <a16:creationId xmlns:a16="http://schemas.microsoft.com/office/drawing/2014/main" id="{849CD13B-DE81-459D-2795-6D0EF5DE5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868" y="5842327"/>
            <a:ext cx="507835" cy="5078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4A26DF6-DC24-21DD-1AB6-5C5D94F03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0533" y="-1"/>
            <a:ext cx="13165104" cy="709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54580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98FEA-DBE8-08E1-81AC-9626D809D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" descr="Imagem">
            <a:extLst>
              <a:ext uri="{FF2B5EF4-FFF2-40B4-BE49-F238E27FC236}">
                <a16:creationId xmlns:a16="http://schemas.microsoft.com/office/drawing/2014/main" id="{78D159FC-A85C-E9AE-CEF4-EBE96B509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868" y="5842327"/>
            <a:ext cx="507835" cy="507835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4DD0FECE-E0B4-1599-67B4-20346248330E}"/>
              </a:ext>
            </a:extLst>
          </p:cNvPr>
          <p:cNvSpPr/>
          <p:nvPr/>
        </p:nvSpPr>
        <p:spPr>
          <a:xfrm>
            <a:off x="1143001" y="14368308"/>
            <a:ext cx="10384971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9600" b="1" dirty="0">
                <a:ln w="12700" cmpd="sng">
                  <a:noFill/>
                  <a:prstDash val="solid"/>
                </a:ln>
                <a:solidFill>
                  <a:srgbClr val="033365"/>
                </a:solidFill>
              </a:rPr>
              <a:t>É uma ferramenta de informação?</a:t>
            </a:r>
            <a:endParaRPr lang="pt-BR" sz="9600" b="1" cap="none" spc="0" dirty="0">
              <a:ln w="12700" cmpd="sng">
                <a:noFill/>
                <a:prstDash val="solid"/>
              </a:ln>
              <a:solidFill>
                <a:srgbClr val="033365"/>
              </a:solidFill>
              <a:effectLst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B8C8FFAE-D7C9-AAD3-C331-12468AF11AB2}"/>
              </a:ext>
            </a:extLst>
          </p:cNvPr>
          <p:cNvSpPr/>
          <p:nvPr/>
        </p:nvSpPr>
        <p:spPr>
          <a:xfrm>
            <a:off x="1143000" y="17164239"/>
            <a:ext cx="10384971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9600" b="1" dirty="0">
                <a:ln w="12700" cmpd="sng">
                  <a:noFill/>
                  <a:prstDash val="solid"/>
                </a:ln>
                <a:solidFill>
                  <a:srgbClr val="033365"/>
                </a:solidFill>
              </a:rPr>
              <a:t>É uma ferramenta para oração?</a:t>
            </a:r>
            <a:endParaRPr lang="pt-BR" sz="9600" b="1" cap="none" spc="0" dirty="0">
              <a:ln w="12700" cmpd="sng">
                <a:noFill/>
                <a:prstDash val="solid"/>
              </a:ln>
              <a:solidFill>
                <a:srgbClr val="033365"/>
              </a:solidFill>
              <a:effectLst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3FF5417-D1F3-18CD-7C1B-89B43C3D8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27198" y="0"/>
            <a:ext cx="144251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6879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730812-6E15-9951-E58F-F3AC1CD85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" descr="Imagem">
            <a:extLst>
              <a:ext uri="{FF2B5EF4-FFF2-40B4-BE49-F238E27FC236}">
                <a16:creationId xmlns:a16="http://schemas.microsoft.com/office/drawing/2014/main" id="{68BFBD21-9D6C-464E-D742-6D4EAC7B6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868" y="5842327"/>
            <a:ext cx="507835" cy="507835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983B46D6-9395-FC7E-F100-0E1572AC08B8}"/>
              </a:ext>
            </a:extLst>
          </p:cNvPr>
          <p:cNvSpPr/>
          <p:nvPr/>
        </p:nvSpPr>
        <p:spPr>
          <a:xfrm>
            <a:off x="1143001" y="14368308"/>
            <a:ext cx="10384971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9600" b="1" dirty="0">
                <a:ln w="12700" cmpd="sng">
                  <a:noFill/>
                  <a:prstDash val="solid"/>
                </a:ln>
                <a:solidFill>
                  <a:srgbClr val="033365"/>
                </a:solidFill>
              </a:rPr>
              <a:t>É uma ferramenta de informação?</a:t>
            </a:r>
            <a:endParaRPr lang="pt-BR" sz="9600" b="1" cap="none" spc="0" dirty="0">
              <a:ln w="12700" cmpd="sng">
                <a:noFill/>
                <a:prstDash val="solid"/>
              </a:ln>
              <a:solidFill>
                <a:srgbClr val="033365"/>
              </a:solidFill>
              <a:effectLst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0998380D-1B09-2B36-DD83-9E156DB47EE4}"/>
              </a:ext>
            </a:extLst>
          </p:cNvPr>
          <p:cNvSpPr/>
          <p:nvPr/>
        </p:nvSpPr>
        <p:spPr>
          <a:xfrm>
            <a:off x="1143000" y="17164239"/>
            <a:ext cx="10384971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9600" b="1" dirty="0">
                <a:ln w="12700" cmpd="sng">
                  <a:noFill/>
                  <a:prstDash val="solid"/>
                </a:ln>
                <a:solidFill>
                  <a:srgbClr val="033365"/>
                </a:solidFill>
              </a:rPr>
              <a:t>É uma ferramenta para oração?</a:t>
            </a:r>
            <a:endParaRPr lang="pt-BR" sz="9600" b="1" cap="none" spc="0" dirty="0">
              <a:ln w="12700" cmpd="sng">
                <a:noFill/>
                <a:prstDash val="solid"/>
              </a:ln>
              <a:solidFill>
                <a:srgbClr val="033365"/>
              </a:solidFill>
              <a:effectLst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2AE04D8-3851-D7B6-094B-79BCE34EC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9862" y="0"/>
            <a:ext cx="139869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99373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7C4B7-64BF-FA9D-0B8F-DDFBE749A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" descr="Imagem">
            <a:extLst>
              <a:ext uri="{FF2B5EF4-FFF2-40B4-BE49-F238E27FC236}">
                <a16:creationId xmlns:a16="http://schemas.microsoft.com/office/drawing/2014/main" id="{C87A5072-4FF3-3BE8-A0A0-7DD55DCE5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868" y="5842327"/>
            <a:ext cx="507835" cy="507835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001A66AD-E81E-F2AF-A1D8-4859A6FCDCAD}"/>
              </a:ext>
            </a:extLst>
          </p:cNvPr>
          <p:cNvSpPr/>
          <p:nvPr/>
        </p:nvSpPr>
        <p:spPr>
          <a:xfrm>
            <a:off x="1143001" y="14368308"/>
            <a:ext cx="10384971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9600" b="1" dirty="0">
                <a:ln w="12700" cmpd="sng">
                  <a:noFill/>
                  <a:prstDash val="solid"/>
                </a:ln>
                <a:solidFill>
                  <a:srgbClr val="033365"/>
                </a:solidFill>
              </a:rPr>
              <a:t>É uma ferramenta de informação?</a:t>
            </a:r>
            <a:endParaRPr lang="pt-BR" sz="9600" b="1" cap="none" spc="0" dirty="0">
              <a:ln w="12700" cmpd="sng">
                <a:noFill/>
                <a:prstDash val="solid"/>
              </a:ln>
              <a:solidFill>
                <a:srgbClr val="033365"/>
              </a:solidFill>
              <a:effectLst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380CCDDC-58A5-A832-202B-999822A2D04B}"/>
              </a:ext>
            </a:extLst>
          </p:cNvPr>
          <p:cNvSpPr/>
          <p:nvPr/>
        </p:nvSpPr>
        <p:spPr>
          <a:xfrm>
            <a:off x="1143000" y="17164239"/>
            <a:ext cx="10384971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9600" b="1" dirty="0">
                <a:ln w="12700" cmpd="sng">
                  <a:noFill/>
                  <a:prstDash val="solid"/>
                </a:ln>
                <a:solidFill>
                  <a:srgbClr val="033365"/>
                </a:solidFill>
              </a:rPr>
              <a:t>É uma ferramenta para oração?</a:t>
            </a:r>
            <a:endParaRPr lang="pt-BR" sz="9600" b="1" cap="none" spc="0" dirty="0">
              <a:ln w="12700" cmpd="sng">
                <a:noFill/>
                <a:prstDash val="solid"/>
              </a:ln>
              <a:solidFill>
                <a:srgbClr val="033365"/>
              </a:solidFill>
              <a:effectLst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756592E-F88D-17EF-4C33-5599AC944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3539" y="0"/>
            <a:ext cx="133061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6603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4FA66-28A0-66F7-0625-DD6770393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" descr="Imagem">
            <a:extLst>
              <a:ext uri="{FF2B5EF4-FFF2-40B4-BE49-F238E27FC236}">
                <a16:creationId xmlns:a16="http://schemas.microsoft.com/office/drawing/2014/main" id="{12BCF1D3-934E-C944-027D-130619B31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868" y="5842327"/>
            <a:ext cx="507835" cy="507835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5AD40B37-8C2A-87D2-9353-E6F9A6907035}"/>
              </a:ext>
            </a:extLst>
          </p:cNvPr>
          <p:cNvSpPr/>
          <p:nvPr/>
        </p:nvSpPr>
        <p:spPr>
          <a:xfrm>
            <a:off x="1143001" y="14368308"/>
            <a:ext cx="10384971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9600" b="1" dirty="0">
                <a:ln w="12700" cmpd="sng">
                  <a:noFill/>
                  <a:prstDash val="solid"/>
                </a:ln>
                <a:solidFill>
                  <a:srgbClr val="033365"/>
                </a:solidFill>
              </a:rPr>
              <a:t>É uma ferramenta de informação?</a:t>
            </a:r>
            <a:endParaRPr lang="pt-BR" sz="9600" b="1" cap="none" spc="0" dirty="0">
              <a:ln w="12700" cmpd="sng">
                <a:noFill/>
                <a:prstDash val="solid"/>
              </a:ln>
              <a:solidFill>
                <a:srgbClr val="033365"/>
              </a:solidFill>
              <a:effectLst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E8AA001C-CB62-308D-5D7B-8D857204D049}"/>
              </a:ext>
            </a:extLst>
          </p:cNvPr>
          <p:cNvSpPr/>
          <p:nvPr/>
        </p:nvSpPr>
        <p:spPr>
          <a:xfrm>
            <a:off x="1143000" y="17164239"/>
            <a:ext cx="10384971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9600" b="1" dirty="0">
                <a:ln w="12700" cmpd="sng">
                  <a:noFill/>
                  <a:prstDash val="solid"/>
                </a:ln>
                <a:solidFill>
                  <a:srgbClr val="033365"/>
                </a:solidFill>
              </a:rPr>
              <a:t>É uma ferramenta para oração?</a:t>
            </a:r>
            <a:endParaRPr lang="pt-BR" sz="9600" b="1" cap="none" spc="0" dirty="0">
              <a:ln w="12700" cmpd="sng">
                <a:noFill/>
                <a:prstDash val="solid"/>
              </a:ln>
              <a:solidFill>
                <a:srgbClr val="033365"/>
              </a:solidFill>
              <a:effectLst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708038C-CC0E-0C3C-E8A7-D0C8374F6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1141" y="-514351"/>
            <a:ext cx="13437541" cy="755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7488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D0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2D388A-88E9-7E4D-6A34-80B2D011C7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tângulo 17">
            <a:extLst>
              <a:ext uri="{FF2B5EF4-FFF2-40B4-BE49-F238E27FC236}">
                <a16:creationId xmlns:a16="http://schemas.microsoft.com/office/drawing/2014/main" id="{B4D53485-EF91-928E-ABEF-AF1900CEB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C5942798-2E0B-FC38-E97F-A80F615E3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7704" y="0"/>
            <a:ext cx="4654296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D1EB62C-32E5-CD55-37E8-6DB932F20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1171" y="2681103"/>
            <a:ext cx="3363974" cy="1495794"/>
          </a:xfrm>
          <a:noFill/>
          <a:ln>
            <a:solidFill>
              <a:srgbClr val="FFFFFF"/>
            </a:solidFill>
          </a:ln>
          <a:effectLst>
            <a:glow rad="152400">
              <a:schemeClr val="bg1">
                <a:alpha val="13000"/>
              </a:schemeClr>
            </a:glow>
          </a:effectLst>
        </p:spPr>
        <p:txBody>
          <a:bodyPr wrap="square" rtlCol="0">
            <a:normAutofit/>
          </a:bodyPr>
          <a:lstStyle/>
          <a:p>
            <a:pPr rtl="0"/>
            <a:r>
              <a:rPr lang="pt-BR" sz="4000" dirty="0">
                <a:solidFill>
                  <a:srgbClr val="FFFFFF"/>
                </a:solidFill>
              </a:rPr>
              <a:t>Espera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4A500A9F-1A84-4936-EE0F-4E21BE43DFED}"/>
              </a:ext>
            </a:extLst>
          </p:cNvPr>
          <p:cNvSpPr txBox="1">
            <a:spLocks/>
          </p:cNvSpPr>
          <p:nvPr/>
        </p:nvSpPr>
        <p:spPr>
          <a:xfrm>
            <a:off x="8181171" y="4463395"/>
            <a:ext cx="4486656" cy="7027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95070B6-36CC-5381-A92F-8A9F193DAF7C}"/>
              </a:ext>
            </a:extLst>
          </p:cNvPr>
          <p:cNvSpPr txBox="1">
            <a:spLocks/>
          </p:cNvSpPr>
          <p:nvPr/>
        </p:nvSpPr>
        <p:spPr>
          <a:xfrm>
            <a:off x="8333571" y="4615795"/>
            <a:ext cx="4486656" cy="7027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dirty="0">
                <a:solidFill>
                  <a:schemeClr val="bg1"/>
                </a:solidFill>
              </a:rPr>
              <a:t>Até 3 dias úteis</a:t>
            </a:r>
          </a:p>
        </p:txBody>
      </p:sp>
      <p:pic>
        <p:nvPicPr>
          <p:cNvPr id="10" name="Gráfico 9" descr="Relógio com preenchimento sólido">
            <a:extLst>
              <a:ext uri="{FF2B5EF4-FFF2-40B4-BE49-F238E27FC236}">
                <a16:creationId xmlns:a16="http://schemas.microsoft.com/office/drawing/2014/main" id="{7DBDB64E-74C1-8C02-CD2C-EB7D166F99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1605" y="460093"/>
            <a:ext cx="5859683" cy="585968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038B3D4-52C8-427E-17A0-B71AB007AC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74" y="-13362"/>
            <a:ext cx="12179925" cy="687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72369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E3AA4-08DB-DCE6-521A-7160938A7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5B30A1A-3041-190A-2887-E71114AB8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31399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50A3B5B8-A6F6-1185-7FA9-9C67DB7848B9}"/>
              </a:ext>
            </a:extLst>
          </p:cNvPr>
          <p:cNvSpPr/>
          <p:nvPr/>
        </p:nvSpPr>
        <p:spPr>
          <a:xfrm flipV="1">
            <a:off x="1318437" y="4242390"/>
            <a:ext cx="3274828" cy="2589007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533686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F3466-CA23-2558-02BF-8893B9B3A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EF13ECF-6420-FB35-B5B1-BB798B312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31399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12A4FCAE-2965-89F8-D4D1-01BE31524752}"/>
              </a:ext>
            </a:extLst>
          </p:cNvPr>
          <p:cNvSpPr/>
          <p:nvPr/>
        </p:nvSpPr>
        <p:spPr>
          <a:xfrm flipV="1">
            <a:off x="1318437" y="4242390"/>
            <a:ext cx="3274828" cy="2589007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BD0B1BC-8A79-6540-A7BE-93B4871E3AEB}"/>
              </a:ext>
            </a:extLst>
          </p:cNvPr>
          <p:cNvSpPr txBox="1"/>
          <p:nvPr/>
        </p:nvSpPr>
        <p:spPr>
          <a:xfrm>
            <a:off x="0" y="-37196"/>
            <a:ext cx="12192000" cy="9694962"/>
          </a:xfrm>
          <a:prstGeom prst="rect">
            <a:avLst/>
          </a:prstGeom>
          <a:solidFill>
            <a:srgbClr val="2F88A7">
              <a:alpha val="88000"/>
            </a:srgbClr>
          </a:solidFill>
        </p:spPr>
        <p:txBody>
          <a:bodyPr wrap="square" rtlCol="0">
            <a:spAutoFit/>
          </a:bodyPr>
          <a:lstStyle/>
          <a:p>
            <a:br>
              <a:rPr lang="pt-BR" sz="4800" dirty="0"/>
            </a:br>
            <a:r>
              <a:rPr lang="pt-BR" sz="4800" dirty="0">
                <a:solidFill>
                  <a:schemeClr val="bg1"/>
                </a:solidFill>
              </a:rPr>
              <a:t>- Consulta prévia a análise fiscal</a:t>
            </a:r>
            <a:br>
              <a:rPr lang="pt-BR" sz="4800" dirty="0">
                <a:solidFill>
                  <a:schemeClr val="bg1"/>
                </a:solidFill>
              </a:rPr>
            </a:br>
            <a:r>
              <a:rPr lang="pt-BR" sz="4800" dirty="0">
                <a:solidFill>
                  <a:schemeClr val="bg1"/>
                </a:solidFill>
              </a:rPr>
              <a:t>- MEI (RPS)</a:t>
            </a:r>
          </a:p>
          <a:p>
            <a:br>
              <a:rPr lang="pt-BR" sz="4800" dirty="0"/>
            </a:br>
            <a:br>
              <a:rPr lang="pt-BR" sz="4800" dirty="0"/>
            </a:br>
            <a:br>
              <a:rPr lang="pt-BR" sz="4800" dirty="0"/>
            </a:br>
            <a:br>
              <a:rPr lang="pt-BR" sz="4800" dirty="0"/>
            </a:br>
            <a:br>
              <a:rPr lang="pt-BR" sz="4800" dirty="0"/>
            </a:br>
            <a:br>
              <a:rPr lang="pt-BR" sz="4800" dirty="0"/>
            </a:br>
            <a:br>
              <a:rPr lang="pt-BR" sz="4800" dirty="0"/>
            </a:br>
            <a:br>
              <a:rPr lang="pt-BR" sz="4800" dirty="0"/>
            </a:br>
            <a:br>
              <a:rPr lang="pt-BR" sz="4800" dirty="0"/>
            </a:br>
            <a:endParaRPr lang="pt-BR" sz="4800" dirty="0"/>
          </a:p>
        </p:txBody>
      </p:sp>
    </p:spTree>
    <p:extLst>
      <p:ext uri="{BB962C8B-B14F-4D97-AF65-F5344CB8AC3E}">
        <p14:creationId xmlns:p14="http://schemas.microsoft.com/office/powerpoint/2010/main" val="4264410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149B8-AA8B-CCFE-A4E1-4FF1A95DF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5EE5C36A-25D8-B991-6B9F-BBB60D378AE9}"/>
              </a:ext>
            </a:extLst>
          </p:cNvPr>
          <p:cNvSpPr txBox="1"/>
          <p:nvPr/>
        </p:nvSpPr>
        <p:spPr>
          <a:xfrm>
            <a:off x="4798937" y="311533"/>
            <a:ext cx="7043889" cy="2923877"/>
          </a:xfrm>
          <a:prstGeom prst="rect">
            <a:avLst/>
          </a:prstGeom>
          <a:solidFill>
            <a:srgbClr val="2F88A7"/>
          </a:solidFill>
          <a:effectLst/>
        </p:spPr>
        <p:txBody>
          <a:bodyPr wrap="square" rtlCol="0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9600" dirty="0">
                <a:solidFill>
                  <a:srgbClr val="0D0D0D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Agenda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ACMS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Seguro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Zeladoria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Escola de tesoureiro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7me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Download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Espaço Mordomia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Contato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5120B27-EDE5-81B0-4E32-8B6DFE327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078" y="-80850"/>
            <a:ext cx="12242540" cy="7487490"/>
          </a:xfrm>
          <a:prstGeom prst="rect">
            <a:avLst/>
          </a:prstGeom>
        </p:spPr>
      </p:pic>
      <p:sp>
        <p:nvSpPr>
          <p:cNvPr id="5" name="Seta: para a Direita 4">
            <a:extLst>
              <a:ext uri="{FF2B5EF4-FFF2-40B4-BE49-F238E27FC236}">
                <a16:creationId xmlns:a16="http://schemas.microsoft.com/office/drawing/2014/main" id="{7883FCEA-BF92-0DA7-D4C8-E4BBC4631B01}"/>
              </a:ext>
            </a:extLst>
          </p:cNvPr>
          <p:cNvSpPr/>
          <p:nvPr/>
        </p:nvSpPr>
        <p:spPr>
          <a:xfrm rot="2512996">
            <a:off x="892523" y="5933908"/>
            <a:ext cx="990600" cy="492581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C4DAA9C-25C6-E294-32C6-438ECE3FC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078" y="8279378"/>
            <a:ext cx="12242540" cy="743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6966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3646E-76DD-996C-1270-4F6D31695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B27864-A2D3-46CE-7A57-D6041294D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853A98A1-C87A-9937-F5BD-23D9EC0156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234AB91C-839A-913F-F41B-C32A6C67482C}"/>
              </a:ext>
            </a:extLst>
          </p:cNvPr>
          <p:cNvCxnSpPr/>
          <p:nvPr/>
        </p:nvCxnSpPr>
        <p:spPr>
          <a:xfrm>
            <a:off x="-416190" y="5917128"/>
            <a:ext cx="131606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1D7866DE-2894-F62E-B432-63A1A7F6068B}"/>
              </a:ext>
            </a:extLst>
          </p:cNvPr>
          <p:cNvSpPr/>
          <p:nvPr/>
        </p:nvSpPr>
        <p:spPr>
          <a:xfrm>
            <a:off x="2330115" y="5186468"/>
            <a:ext cx="1491916" cy="708999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AE29EFA1-310A-9BF1-E480-2397D610A375}"/>
              </a:ext>
            </a:extLst>
          </p:cNvPr>
          <p:cNvSpPr/>
          <p:nvPr/>
        </p:nvSpPr>
        <p:spPr>
          <a:xfrm>
            <a:off x="4156654" y="4724400"/>
            <a:ext cx="1491916" cy="1171063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F8D557E9-0C16-470B-3D1B-E8BA0BE23239}"/>
              </a:ext>
            </a:extLst>
          </p:cNvPr>
          <p:cNvSpPr/>
          <p:nvPr/>
        </p:nvSpPr>
        <p:spPr>
          <a:xfrm>
            <a:off x="5963653" y="4273508"/>
            <a:ext cx="1491916" cy="1621953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40F92B12-63E4-4926-5241-B4FDF97A763D}"/>
              </a:ext>
            </a:extLst>
          </p:cNvPr>
          <p:cNvSpPr/>
          <p:nvPr/>
        </p:nvSpPr>
        <p:spPr>
          <a:xfrm>
            <a:off x="7780420" y="3116715"/>
            <a:ext cx="1491916" cy="277634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7556F130-C71C-B66B-2B36-6DC08BDC349F}"/>
              </a:ext>
            </a:extLst>
          </p:cNvPr>
          <p:cNvSpPr/>
          <p:nvPr/>
        </p:nvSpPr>
        <p:spPr>
          <a:xfrm>
            <a:off x="9597189" y="1435149"/>
            <a:ext cx="1491916" cy="44603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F29856C6-78C9-A7FB-59DB-44999D8E86A3}"/>
              </a:ext>
            </a:extLst>
          </p:cNvPr>
          <p:cNvSpPr/>
          <p:nvPr/>
        </p:nvSpPr>
        <p:spPr>
          <a:xfrm>
            <a:off x="2531261" y="4041548"/>
            <a:ext cx="1087725" cy="480560"/>
          </a:xfrm>
          <a:prstGeom prst="roundRect">
            <a:avLst/>
          </a:prstGeom>
          <a:solidFill>
            <a:srgbClr val="B3EA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252B61"/>
                </a:solidFill>
              </a:rPr>
              <a:t>5,59%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C4769326-9BBF-088A-983A-DBCE008287C6}"/>
              </a:ext>
            </a:extLst>
          </p:cNvPr>
          <p:cNvSpPr/>
          <p:nvPr/>
        </p:nvSpPr>
        <p:spPr>
          <a:xfrm>
            <a:off x="4372352" y="3579624"/>
            <a:ext cx="1087725" cy="480560"/>
          </a:xfrm>
          <a:prstGeom prst="roundRect">
            <a:avLst/>
          </a:prstGeom>
          <a:solidFill>
            <a:srgbClr val="B3EA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252B61"/>
                </a:solidFill>
              </a:rPr>
              <a:t>8,38%</a:t>
            </a: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0AFE95C5-3E9E-0AF1-3FA1-D00327100B9C}"/>
              </a:ext>
            </a:extLst>
          </p:cNvPr>
          <p:cNvSpPr/>
          <p:nvPr/>
        </p:nvSpPr>
        <p:spPr>
          <a:xfrm>
            <a:off x="6188062" y="3137235"/>
            <a:ext cx="1087725" cy="480560"/>
          </a:xfrm>
          <a:prstGeom prst="roundRect">
            <a:avLst/>
          </a:prstGeom>
          <a:solidFill>
            <a:srgbClr val="B3EA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252B61"/>
                </a:solidFill>
              </a:rPr>
              <a:t>18,47%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807E03D3-C5CC-02AD-252D-30DA00F78CCC}"/>
              </a:ext>
            </a:extLst>
          </p:cNvPr>
          <p:cNvSpPr/>
          <p:nvPr/>
        </p:nvSpPr>
        <p:spPr>
          <a:xfrm>
            <a:off x="7981152" y="1974233"/>
            <a:ext cx="1087725" cy="480560"/>
          </a:xfrm>
          <a:prstGeom prst="roundRect">
            <a:avLst/>
          </a:prstGeom>
          <a:solidFill>
            <a:srgbClr val="B3EA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252B61"/>
                </a:solidFill>
              </a:rPr>
              <a:t>29,84%</a:t>
            </a:r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8489E002-1448-DE2B-AE78-1F54D1490068}"/>
              </a:ext>
            </a:extLst>
          </p:cNvPr>
          <p:cNvSpPr/>
          <p:nvPr/>
        </p:nvSpPr>
        <p:spPr>
          <a:xfrm>
            <a:off x="9799284" y="331733"/>
            <a:ext cx="1087725" cy="480560"/>
          </a:xfrm>
          <a:prstGeom prst="roundRect">
            <a:avLst/>
          </a:prstGeom>
          <a:solidFill>
            <a:srgbClr val="B3EA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252B61"/>
                </a:solidFill>
              </a:rPr>
              <a:t>38,83%</a:t>
            </a: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38322F4C-34EB-0B20-C210-D349A17C8108}"/>
              </a:ext>
            </a:extLst>
          </p:cNvPr>
          <p:cNvSpPr/>
          <p:nvPr/>
        </p:nvSpPr>
        <p:spPr>
          <a:xfrm>
            <a:off x="2531260" y="6302224"/>
            <a:ext cx="1087725" cy="4805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2021</a:t>
            </a:r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AF279C4A-ECD3-3647-9925-517A2EFDE900}"/>
              </a:ext>
            </a:extLst>
          </p:cNvPr>
          <p:cNvSpPr/>
          <p:nvPr/>
        </p:nvSpPr>
        <p:spPr>
          <a:xfrm>
            <a:off x="4332862" y="6302224"/>
            <a:ext cx="1087725" cy="4805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2022</a:t>
            </a: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6CADC568-6560-5CCA-D691-6448CFE37DD8}"/>
              </a:ext>
            </a:extLst>
          </p:cNvPr>
          <p:cNvSpPr/>
          <p:nvPr/>
        </p:nvSpPr>
        <p:spPr>
          <a:xfrm>
            <a:off x="6197088" y="6275630"/>
            <a:ext cx="1087725" cy="4805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2023</a:t>
            </a:r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C5899AC9-D141-CB76-2B6D-4F718C446698}"/>
              </a:ext>
            </a:extLst>
          </p:cNvPr>
          <p:cNvSpPr/>
          <p:nvPr/>
        </p:nvSpPr>
        <p:spPr>
          <a:xfrm>
            <a:off x="7981152" y="6275630"/>
            <a:ext cx="1087725" cy="4805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2024</a:t>
            </a:r>
          </a:p>
        </p:txBody>
      </p:sp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B3C4DB30-99FC-C21F-17AD-61959623C056}"/>
              </a:ext>
            </a:extLst>
          </p:cNvPr>
          <p:cNvSpPr/>
          <p:nvPr/>
        </p:nvSpPr>
        <p:spPr>
          <a:xfrm>
            <a:off x="9823446" y="6275630"/>
            <a:ext cx="1087725" cy="4805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2025</a:t>
            </a:r>
          </a:p>
        </p:txBody>
      </p: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BF8AFE77-73E9-3DD4-9A36-ED17166DFAFB}"/>
              </a:ext>
            </a:extLst>
          </p:cNvPr>
          <p:cNvCxnSpPr/>
          <p:nvPr/>
        </p:nvCxnSpPr>
        <p:spPr>
          <a:xfrm>
            <a:off x="-263790" y="6069528"/>
            <a:ext cx="131606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Elipse 24">
            <a:extLst>
              <a:ext uri="{FF2B5EF4-FFF2-40B4-BE49-F238E27FC236}">
                <a16:creationId xmlns:a16="http://schemas.microsoft.com/office/drawing/2014/main" id="{7E6ECD49-B855-9174-D48D-AE12CAE76E66}"/>
              </a:ext>
            </a:extLst>
          </p:cNvPr>
          <p:cNvSpPr/>
          <p:nvPr/>
        </p:nvSpPr>
        <p:spPr>
          <a:xfrm>
            <a:off x="2985362" y="5105393"/>
            <a:ext cx="179520" cy="179520"/>
          </a:xfrm>
          <a:prstGeom prst="ellipse">
            <a:avLst/>
          </a:prstGeom>
          <a:solidFill>
            <a:srgbClr val="D6AE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94DE789D-506A-6E44-64C0-4B5694897580}"/>
              </a:ext>
            </a:extLst>
          </p:cNvPr>
          <p:cNvSpPr/>
          <p:nvPr/>
        </p:nvSpPr>
        <p:spPr>
          <a:xfrm>
            <a:off x="4786964" y="4634640"/>
            <a:ext cx="179520" cy="179520"/>
          </a:xfrm>
          <a:prstGeom prst="ellipse">
            <a:avLst/>
          </a:prstGeom>
          <a:solidFill>
            <a:srgbClr val="D6AE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BB7C8F56-100C-2FAF-933A-67D5DD3036B6}"/>
              </a:ext>
            </a:extLst>
          </p:cNvPr>
          <p:cNvSpPr/>
          <p:nvPr/>
        </p:nvSpPr>
        <p:spPr>
          <a:xfrm>
            <a:off x="6651190" y="4225564"/>
            <a:ext cx="179520" cy="179520"/>
          </a:xfrm>
          <a:prstGeom prst="ellipse">
            <a:avLst/>
          </a:prstGeom>
          <a:solidFill>
            <a:srgbClr val="D6AE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722552BD-FED7-FC12-D2AF-34274D93790A}"/>
              </a:ext>
            </a:extLst>
          </p:cNvPr>
          <p:cNvSpPr/>
          <p:nvPr/>
        </p:nvSpPr>
        <p:spPr>
          <a:xfrm>
            <a:off x="8410329" y="3014905"/>
            <a:ext cx="179520" cy="179520"/>
          </a:xfrm>
          <a:prstGeom prst="ellipse">
            <a:avLst/>
          </a:prstGeom>
          <a:solidFill>
            <a:srgbClr val="D6AE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D64209BA-69B9-C1E1-0FBD-94977CC5FD0C}"/>
              </a:ext>
            </a:extLst>
          </p:cNvPr>
          <p:cNvSpPr/>
          <p:nvPr/>
        </p:nvSpPr>
        <p:spPr>
          <a:xfrm>
            <a:off x="10277548" y="1320935"/>
            <a:ext cx="179520" cy="179520"/>
          </a:xfrm>
          <a:prstGeom prst="ellipse">
            <a:avLst/>
          </a:prstGeom>
          <a:solidFill>
            <a:srgbClr val="D6AE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27B0EF84-63EB-CA52-6203-2CC06D251508}"/>
              </a:ext>
            </a:extLst>
          </p:cNvPr>
          <p:cNvCxnSpPr>
            <a:cxnSpLocks/>
            <a:endCxn id="26" idx="6"/>
          </p:cNvCxnSpPr>
          <p:nvPr/>
        </p:nvCxnSpPr>
        <p:spPr>
          <a:xfrm flipV="1">
            <a:off x="3075122" y="4724400"/>
            <a:ext cx="1891362" cy="455261"/>
          </a:xfrm>
          <a:prstGeom prst="line">
            <a:avLst/>
          </a:prstGeom>
          <a:ln w="31750">
            <a:solidFill>
              <a:srgbClr val="D6AE4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9F368471-E730-0B0B-3958-33678B27053A}"/>
              </a:ext>
            </a:extLst>
          </p:cNvPr>
          <p:cNvCxnSpPr>
            <a:cxnSpLocks/>
            <a:endCxn id="27" idx="7"/>
          </p:cNvCxnSpPr>
          <p:nvPr/>
        </p:nvCxnSpPr>
        <p:spPr>
          <a:xfrm flipV="1">
            <a:off x="4869063" y="4251854"/>
            <a:ext cx="1935357" cy="470461"/>
          </a:xfrm>
          <a:prstGeom prst="line">
            <a:avLst/>
          </a:prstGeom>
          <a:ln w="31750">
            <a:solidFill>
              <a:srgbClr val="D6AE4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to 32">
            <a:extLst>
              <a:ext uri="{FF2B5EF4-FFF2-40B4-BE49-F238E27FC236}">
                <a16:creationId xmlns:a16="http://schemas.microsoft.com/office/drawing/2014/main" id="{3BA7F5FA-0AEA-5B7B-98B0-8AC65AEFA1EE}"/>
              </a:ext>
            </a:extLst>
          </p:cNvPr>
          <p:cNvCxnSpPr>
            <a:cxnSpLocks/>
            <a:stCxn id="27" idx="7"/>
            <a:endCxn id="28" idx="2"/>
          </p:cNvCxnSpPr>
          <p:nvPr/>
        </p:nvCxnSpPr>
        <p:spPr>
          <a:xfrm flipV="1">
            <a:off x="6804420" y="3104665"/>
            <a:ext cx="1605909" cy="1147189"/>
          </a:xfrm>
          <a:prstGeom prst="line">
            <a:avLst/>
          </a:prstGeom>
          <a:ln w="31750">
            <a:solidFill>
              <a:srgbClr val="D6AE4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A29CDCF0-91C7-CD00-3BE0-CCB2956E325F}"/>
              </a:ext>
            </a:extLst>
          </p:cNvPr>
          <p:cNvCxnSpPr>
            <a:cxnSpLocks/>
            <a:stCxn id="28" idx="7"/>
            <a:endCxn id="10" idx="0"/>
          </p:cNvCxnSpPr>
          <p:nvPr/>
        </p:nvCxnSpPr>
        <p:spPr>
          <a:xfrm flipV="1">
            <a:off x="8563559" y="1435149"/>
            <a:ext cx="1779588" cy="1606046"/>
          </a:xfrm>
          <a:prstGeom prst="line">
            <a:avLst/>
          </a:prstGeom>
          <a:ln w="31750">
            <a:solidFill>
              <a:srgbClr val="D6AE4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tângulo: Cantos Arredondados 50">
            <a:extLst>
              <a:ext uri="{FF2B5EF4-FFF2-40B4-BE49-F238E27FC236}">
                <a16:creationId xmlns:a16="http://schemas.microsoft.com/office/drawing/2014/main" id="{AAE91525-A3B3-5E7D-DBF7-F44C8F79E7CF}"/>
              </a:ext>
            </a:extLst>
          </p:cNvPr>
          <p:cNvSpPr/>
          <p:nvPr/>
        </p:nvSpPr>
        <p:spPr>
          <a:xfrm>
            <a:off x="9800648" y="5472663"/>
            <a:ext cx="1087725" cy="4805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</a:rPr>
              <a:t>3351</a:t>
            </a:r>
          </a:p>
        </p:txBody>
      </p:sp>
      <p:sp>
        <p:nvSpPr>
          <p:cNvPr id="53" name="Retângulo: Cantos Arredondados 52">
            <a:extLst>
              <a:ext uri="{FF2B5EF4-FFF2-40B4-BE49-F238E27FC236}">
                <a16:creationId xmlns:a16="http://schemas.microsoft.com/office/drawing/2014/main" id="{97C3270D-215B-5B2A-3356-1EB0EEFCEABE}"/>
              </a:ext>
            </a:extLst>
          </p:cNvPr>
          <p:cNvSpPr/>
          <p:nvPr/>
        </p:nvSpPr>
        <p:spPr>
          <a:xfrm>
            <a:off x="2539278" y="5469305"/>
            <a:ext cx="1087725" cy="4805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428</a:t>
            </a:r>
          </a:p>
        </p:txBody>
      </p:sp>
      <p:sp>
        <p:nvSpPr>
          <p:cNvPr id="54" name="Retângulo: Cantos Arredondados 53">
            <a:extLst>
              <a:ext uri="{FF2B5EF4-FFF2-40B4-BE49-F238E27FC236}">
                <a16:creationId xmlns:a16="http://schemas.microsoft.com/office/drawing/2014/main" id="{713CE8D9-6A80-BCF8-8FA1-B0C5B2241EF4}"/>
              </a:ext>
            </a:extLst>
          </p:cNvPr>
          <p:cNvSpPr/>
          <p:nvPr/>
        </p:nvSpPr>
        <p:spPr>
          <a:xfrm>
            <a:off x="4380369" y="5476605"/>
            <a:ext cx="1087725" cy="4805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705</a:t>
            </a:r>
          </a:p>
        </p:txBody>
      </p:sp>
      <p:sp>
        <p:nvSpPr>
          <p:cNvPr id="55" name="Retângulo: Cantos Arredondados 54">
            <a:extLst>
              <a:ext uri="{FF2B5EF4-FFF2-40B4-BE49-F238E27FC236}">
                <a16:creationId xmlns:a16="http://schemas.microsoft.com/office/drawing/2014/main" id="{260FA6E9-7DF6-DD8E-A039-402BA89DC428}"/>
              </a:ext>
            </a:extLst>
          </p:cNvPr>
          <p:cNvSpPr/>
          <p:nvPr/>
        </p:nvSpPr>
        <p:spPr>
          <a:xfrm>
            <a:off x="6196079" y="5467361"/>
            <a:ext cx="1087725" cy="4805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1680</a:t>
            </a:r>
          </a:p>
        </p:txBody>
      </p:sp>
      <p:sp>
        <p:nvSpPr>
          <p:cNvPr id="56" name="Retângulo: Cantos Arredondados 55">
            <a:extLst>
              <a:ext uri="{FF2B5EF4-FFF2-40B4-BE49-F238E27FC236}">
                <a16:creationId xmlns:a16="http://schemas.microsoft.com/office/drawing/2014/main" id="{1E8F7D36-BDBC-3604-3F93-3A2A53438EF0}"/>
              </a:ext>
            </a:extLst>
          </p:cNvPr>
          <p:cNvSpPr/>
          <p:nvPr/>
        </p:nvSpPr>
        <p:spPr>
          <a:xfrm>
            <a:off x="7989169" y="5471423"/>
            <a:ext cx="1087725" cy="4805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2634</a:t>
            </a:r>
          </a:p>
        </p:txBody>
      </p:sp>
      <p:pic>
        <p:nvPicPr>
          <p:cNvPr id="61" name="Gráfico 60" descr="Usuários com preenchimento sólido">
            <a:extLst>
              <a:ext uri="{FF2B5EF4-FFF2-40B4-BE49-F238E27FC236}">
                <a16:creationId xmlns:a16="http://schemas.microsoft.com/office/drawing/2014/main" id="{E472B948-83ED-6376-6A62-455AEB6A3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2979" y="379293"/>
            <a:ext cx="1311391" cy="1311391"/>
          </a:xfrm>
          <a:prstGeom prst="rect">
            <a:avLst/>
          </a:prstGeom>
        </p:spPr>
      </p:pic>
      <p:sp>
        <p:nvSpPr>
          <p:cNvPr id="62" name="Retângulo: Cantos Arredondados 61">
            <a:extLst>
              <a:ext uri="{FF2B5EF4-FFF2-40B4-BE49-F238E27FC236}">
                <a16:creationId xmlns:a16="http://schemas.microsoft.com/office/drawing/2014/main" id="{CF0A38C5-DA00-7A5B-2C9F-0BEBFCB7F58E}"/>
              </a:ext>
            </a:extLst>
          </p:cNvPr>
          <p:cNvSpPr/>
          <p:nvPr/>
        </p:nvSpPr>
        <p:spPr>
          <a:xfrm>
            <a:off x="-158605" y="371111"/>
            <a:ext cx="6473713" cy="1311391"/>
          </a:xfrm>
          <a:prstGeom prst="roundRect">
            <a:avLst/>
          </a:prstGeom>
          <a:solidFill>
            <a:schemeClr val="tx2">
              <a:lumMod val="75000"/>
              <a:lumOff val="2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t-BR" sz="3600" b="1" dirty="0">
                <a:solidFill>
                  <a:schemeClr val="bg1"/>
                </a:solidFill>
              </a:rPr>
              <a:t>DOADORES                   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63" name="Retângulo: Cantos Arredondados 62">
            <a:extLst>
              <a:ext uri="{FF2B5EF4-FFF2-40B4-BE49-F238E27FC236}">
                <a16:creationId xmlns:a16="http://schemas.microsoft.com/office/drawing/2014/main" id="{EAE6C69F-D96F-5734-645A-8AD740AB19E5}"/>
              </a:ext>
            </a:extLst>
          </p:cNvPr>
          <p:cNvSpPr/>
          <p:nvPr/>
        </p:nvSpPr>
        <p:spPr>
          <a:xfrm>
            <a:off x="4656667" y="379293"/>
            <a:ext cx="1658441" cy="1311391"/>
          </a:xfrm>
          <a:prstGeom prst="roundRect">
            <a:avLst/>
          </a:prstGeom>
          <a:solidFill>
            <a:schemeClr val="tx2">
              <a:lumMod val="75000"/>
              <a:lumOff val="2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solidFill>
                  <a:schemeClr val="bg1"/>
                </a:solidFill>
              </a:rPr>
              <a:t>AES                  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97147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88A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3E05B3-FB71-A587-F197-539198531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Espaço Reservado para Conteúdo 4">
            <a:extLst>
              <a:ext uri="{FF2B5EF4-FFF2-40B4-BE49-F238E27FC236}">
                <a16:creationId xmlns:a16="http://schemas.microsoft.com/office/drawing/2014/main" id="{022E33C5-FD37-3693-F98F-D4293BCD33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D0AC5845-24B7-C5E8-EAFF-AFF9DB8EEA67}"/>
              </a:ext>
            </a:extLst>
          </p:cNvPr>
          <p:cNvCxnSpPr/>
          <p:nvPr/>
        </p:nvCxnSpPr>
        <p:spPr>
          <a:xfrm>
            <a:off x="-416190" y="5917128"/>
            <a:ext cx="131606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BDC4481-331D-4F73-1C85-3050DE2AFEC9}"/>
              </a:ext>
            </a:extLst>
          </p:cNvPr>
          <p:cNvSpPr/>
          <p:nvPr/>
        </p:nvSpPr>
        <p:spPr>
          <a:xfrm>
            <a:off x="505326" y="5654842"/>
            <a:ext cx="1491916" cy="24063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E08BC5BC-AF6D-FD01-9784-066C1AE84E9E}"/>
              </a:ext>
            </a:extLst>
          </p:cNvPr>
          <p:cNvSpPr/>
          <p:nvPr/>
        </p:nvSpPr>
        <p:spPr>
          <a:xfrm>
            <a:off x="2330115" y="5186468"/>
            <a:ext cx="1491916" cy="708999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BC0CEB20-5473-C0A8-F9EB-10B5780A4FC3}"/>
              </a:ext>
            </a:extLst>
          </p:cNvPr>
          <p:cNvSpPr/>
          <p:nvPr/>
        </p:nvSpPr>
        <p:spPr>
          <a:xfrm>
            <a:off x="4156654" y="4724400"/>
            <a:ext cx="1491916" cy="1171063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8946093C-922F-431A-E535-0CF65E6044C2}"/>
              </a:ext>
            </a:extLst>
          </p:cNvPr>
          <p:cNvSpPr/>
          <p:nvPr/>
        </p:nvSpPr>
        <p:spPr>
          <a:xfrm>
            <a:off x="5963653" y="3429000"/>
            <a:ext cx="1491916" cy="2466462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98B7B6D9-0523-D63C-8E24-80C9A1880EE0}"/>
              </a:ext>
            </a:extLst>
          </p:cNvPr>
          <p:cNvSpPr/>
          <p:nvPr/>
        </p:nvSpPr>
        <p:spPr>
          <a:xfrm>
            <a:off x="7780420" y="2275650"/>
            <a:ext cx="1491916" cy="3617413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4A55D089-864E-B9E2-6FB9-E203A11F0EEB}"/>
              </a:ext>
            </a:extLst>
          </p:cNvPr>
          <p:cNvSpPr/>
          <p:nvPr/>
        </p:nvSpPr>
        <p:spPr>
          <a:xfrm>
            <a:off x="9597189" y="1773510"/>
            <a:ext cx="1491916" cy="412194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AA84B190-27FE-32CD-28B3-2CEA1341C8D6}"/>
              </a:ext>
            </a:extLst>
          </p:cNvPr>
          <p:cNvSpPr/>
          <p:nvPr/>
        </p:nvSpPr>
        <p:spPr>
          <a:xfrm>
            <a:off x="729658" y="4519699"/>
            <a:ext cx="1087725" cy="480560"/>
          </a:xfrm>
          <a:prstGeom prst="roundRect">
            <a:avLst/>
          </a:prstGeom>
          <a:solidFill>
            <a:srgbClr val="B3EA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252B61"/>
                </a:solidFill>
              </a:rPr>
              <a:t>8,49%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57FEE4C0-EC72-E1AB-3AE2-D5947D3E1924}"/>
              </a:ext>
            </a:extLst>
          </p:cNvPr>
          <p:cNvSpPr/>
          <p:nvPr/>
        </p:nvSpPr>
        <p:spPr>
          <a:xfrm>
            <a:off x="2531261" y="4041548"/>
            <a:ext cx="1087725" cy="480560"/>
          </a:xfrm>
          <a:prstGeom prst="roundRect">
            <a:avLst/>
          </a:prstGeom>
          <a:solidFill>
            <a:srgbClr val="B3EA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252B61"/>
                </a:solidFill>
              </a:rPr>
              <a:t>11,42%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097D22F8-8F94-7B19-E8A3-0AA665BCA09A}"/>
              </a:ext>
            </a:extLst>
          </p:cNvPr>
          <p:cNvSpPr/>
          <p:nvPr/>
        </p:nvSpPr>
        <p:spPr>
          <a:xfrm>
            <a:off x="4372352" y="3579624"/>
            <a:ext cx="1087725" cy="480560"/>
          </a:xfrm>
          <a:prstGeom prst="roundRect">
            <a:avLst/>
          </a:prstGeom>
          <a:solidFill>
            <a:srgbClr val="B3EA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252B61"/>
                </a:solidFill>
              </a:rPr>
              <a:t>18,37%</a:t>
            </a: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66FC77A4-9F9B-0D2A-604B-EA15101F810D}"/>
              </a:ext>
            </a:extLst>
          </p:cNvPr>
          <p:cNvSpPr/>
          <p:nvPr/>
        </p:nvSpPr>
        <p:spPr>
          <a:xfrm>
            <a:off x="6170798" y="2440749"/>
            <a:ext cx="1087725" cy="480560"/>
          </a:xfrm>
          <a:prstGeom prst="roundRect">
            <a:avLst/>
          </a:prstGeom>
          <a:solidFill>
            <a:srgbClr val="B3EA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252B61"/>
                </a:solidFill>
              </a:rPr>
              <a:t>29,22%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3BC302A9-3B35-33BF-81A3-62B68DFC1A68}"/>
              </a:ext>
            </a:extLst>
          </p:cNvPr>
          <p:cNvSpPr/>
          <p:nvPr/>
        </p:nvSpPr>
        <p:spPr>
          <a:xfrm>
            <a:off x="7981152" y="1234323"/>
            <a:ext cx="1087725" cy="480560"/>
          </a:xfrm>
          <a:prstGeom prst="roundRect">
            <a:avLst/>
          </a:prstGeom>
          <a:solidFill>
            <a:srgbClr val="B3EA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252B61"/>
                </a:solidFill>
              </a:rPr>
              <a:t>39,19%</a:t>
            </a:r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50E5420C-8C3A-0CA4-FD14-8902D02B9E88}"/>
              </a:ext>
            </a:extLst>
          </p:cNvPr>
          <p:cNvSpPr/>
          <p:nvPr/>
        </p:nvSpPr>
        <p:spPr>
          <a:xfrm>
            <a:off x="9790831" y="753763"/>
            <a:ext cx="1087725" cy="480560"/>
          </a:xfrm>
          <a:prstGeom prst="roundRect">
            <a:avLst/>
          </a:prstGeom>
          <a:solidFill>
            <a:srgbClr val="B3EA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252B61"/>
                </a:solidFill>
              </a:rPr>
              <a:t>44,70%</a:t>
            </a:r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ADD078D8-0C49-1A10-E168-3CD92FF64436}"/>
              </a:ext>
            </a:extLst>
          </p:cNvPr>
          <p:cNvSpPr/>
          <p:nvPr/>
        </p:nvSpPr>
        <p:spPr>
          <a:xfrm>
            <a:off x="729658" y="6302224"/>
            <a:ext cx="1087725" cy="4805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2021</a:t>
            </a: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07BF00EA-FE6C-9DAC-8D07-5801A473D572}"/>
              </a:ext>
            </a:extLst>
          </p:cNvPr>
          <p:cNvSpPr/>
          <p:nvPr/>
        </p:nvSpPr>
        <p:spPr>
          <a:xfrm>
            <a:off x="2531260" y="6302224"/>
            <a:ext cx="1087725" cy="4805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2022</a:t>
            </a:r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3BB17AF8-A9BC-ABB3-87B4-7917BE2E7F0C}"/>
              </a:ext>
            </a:extLst>
          </p:cNvPr>
          <p:cNvSpPr/>
          <p:nvPr/>
        </p:nvSpPr>
        <p:spPr>
          <a:xfrm>
            <a:off x="4332862" y="6302224"/>
            <a:ext cx="1087725" cy="4805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2023</a:t>
            </a: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17F277FD-9F8D-A49B-2BAB-0734D8A0E8E1}"/>
              </a:ext>
            </a:extLst>
          </p:cNvPr>
          <p:cNvSpPr/>
          <p:nvPr/>
        </p:nvSpPr>
        <p:spPr>
          <a:xfrm>
            <a:off x="6197088" y="6275630"/>
            <a:ext cx="1087725" cy="4805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2024</a:t>
            </a:r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C100D21F-4E2B-CA59-DCD1-C723CD8564BD}"/>
              </a:ext>
            </a:extLst>
          </p:cNvPr>
          <p:cNvSpPr/>
          <p:nvPr/>
        </p:nvSpPr>
        <p:spPr>
          <a:xfrm>
            <a:off x="7981152" y="6275630"/>
            <a:ext cx="1087725" cy="4805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2025</a:t>
            </a:r>
          </a:p>
        </p:txBody>
      </p:sp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16B8048C-E104-BF61-2F2F-54DA46DA01B1}"/>
              </a:ext>
            </a:extLst>
          </p:cNvPr>
          <p:cNvSpPr/>
          <p:nvPr/>
        </p:nvSpPr>
        <p:spPr>
          <a:xfrm>
            <a:off x="9823446" y="6275630"/>
            <a:ext cx="1087725" cy="4805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2026</a:t>
            </a:r>
          </a:p>
        </p:txBody>
      </p: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B916971C-45BC-841C-8589-7F0CF6929696}"/>
              </a:ext>
            </a:extLst>
          </p:cNvPr>
          <p:cNvCxnSpPr/>
          <p:nvPr/>
        </p:nvCxnSpPr>
        <p:spPr>
          <a:xfrm>
            <a:off x="-263790" y="6069528"/>
            <a:ext cx="131606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Elipse 23">
            <a:extLst>
              <a:ext uri="{FF2B5EF4-FFF2-40B4-BE49-F238E27FC236}">
                <a16:creationId xmlns:a16="http://schemas.microsoft.com/office/drawing/2014/main" id="{632FDB2F-E6DA-4FF0-729D-4EB077F690BE}"/>
              </a:ext>
            </a:extLst>
          </p:cNvPr>
          <p:cNvSpPr/>
          <p:nvPr/>
        </p:nvSpPr>
        <p:spPr>
          <a:xfrm>
            <a:off x="1183760" y="5543427"/>
            <a:ext cx="179520" cy="179520"/>
          </a:xfrm>
          <a:prstGeom prst="ellipse">
            <a:avLst/>
          </a:prstGeom>
          <a:solidFill>
            <a:srgbClr val="D6AE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9290A8A2-6C85-5674-630C-9E23027A3EC2}"/>
              </a:ext>
            </a:extLst>
          </p:cNvPr>
          <p:cNvSpPr/>
          <p:nvPr/>
        </p:nvSpPr>
        <p:spPr>
          <a:xfrm>
            <a:off x="2985362" y="5105393"/>
            <a:ext cx="179520" cy="179520"/>
          </a:xfrm>
          <a:prstGeom prst="ellipse">
            <a:avLst/>
          </a:prstGeom>
          <a:solidFill>
            <a:srgbClr val="D6AE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80127573-5BDF-B2C3-47E8-7A5FD1DDF4A0}"/>
              </a:ext>
            </a:extLst>
          </p:cNvPr>
          <p:cNvSpPr/>
          <p:nvPr/>
        </p:nvSpPr>
        <p:spPr>
          <a:xfrm>
            <a:off x="4786964" y="4634640"/>
            <a:ext cx="179520" cy="179520"/>
          </a:xfrm>
          <a:prstGeom prst="ellipse">
            <a:avLst/>
          </a:prstGeom>
          <a:solidFill>
            <a:srgbClr val="D6AE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D6360E07-53D6-5A3B-677A-64EA792C09B8}"/>
              </a:ext>
            </a:extLst>
          </p:cNvPr>
          <p:cNvSpPr/>
          <p:nvPr/>
        </p:nvSpPr>
        <p:spPr>
          <a:xfrm>
            <a:off x="6672786" y="3433609"/>
            <a:ext cx="179520" cy="179520"/>
          </a:xfrm>
          <a:prstGeom prst="ellipse">
            <a:avLst/>
          </a:prstGeom>
          <a:solidFill>
            <a:srgbClr val="D6AE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51328DAF-C697-E5F8-B364-0B35A116083A}"/>
              </a:ext>
            </a:extLst>
          </p:cNvPr>
          <p:cNvSpPr/>
          <p:nvPr/>
        </p:nvSpPr>
        <p:spPr>
          <a:xfrm>
            <a:off x="8410329" y="2275650"/>
            <a:ext cx="179520" cy="179520"/>
          </a:xfrm>
          <a:prstGeom prst="ellipse">
            <a:avLst/>
          </a:prstGeom>
          <a:solidFill>
            <a:srgbClr val="D6AE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5CA53C9A-3F1D-7260-73C2-B22F44F1B7BF}"/>
              </a:ext>
            </a:extLst>
          </p:cNvPr>
          <p:cNvSpPr/>
          <p:nvPr/>
        </p:nvSpPr>
        <p:spPr>
          <a:xfrm>
            <a:off x="10219334" y="1690684"/>
            <a:ext cx="179520" cy="179520"/>
          </a:xfrm>
          <a:prstGeom prst="ellipse">
            <a:avLst/>
          </a:prstGeom>
          <a:solidFill>
            <a:srgbClr val="D6AE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id="{E108F85D-385A-1E80-77CF-255D9C67A1B5}"/>
              </a:ext>
            </a:extLst>
          </p:cNvPr>
          <p:cNvCxnSpPr>
            <a:cxnSpLocks/>
          </p:cNvCxnSpPr>
          <p:nvPr/>
        </p:nvCxnSpPr>
        <p:spPr>
          <a:xfrm flipV="1">
            <a:off x="1184793" y="5194871"/>
            <a:ext cx="1981122" cy="438034"/>
          </a:xfrm>
          <a:prstGeom prst="line">
            <a:avLst/>
          </a:prstGeom>
          <a:ln w="31750">
            <a:solidFill>
              <a:srgbClr val="D6AE4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A255B78C-694A-D7F9-DDC3-4437DF338EAA}"/>
              </a:ext>
            </a:extLst>
          </p:cNvPr>
          <p:cNvCxnSpPr>
            <a:cxnSpLocks/>
            <a:endCxn id="26" idx="6"/>
          </p:cNvCxnSpPr>
          <p:nvPr/>
        </p:nvCxnSpPr>
        <p:spPr>
          <a:xfrm flipV="1">
            <a:off x="3075122" y="4724400"/>
            <a:ext cx="1891362" cy="455261"/>
          </a:xfrm>
          <a:prstGeom prst="line">
            <a:avLst/>
          </a:prstGeom>
          <a:ln w="31750">
            <a:solidFill>
              <a:srgbClr val="D6AE4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4D8474FE-A3FB-01B5-44D0-B494DE866CCB}"/>
              </a:ext>
            </a:extLst>
          </p:cNvPr>
          <p:cNvCxnSpPr>
            <a:cxnSpLocks/>
            <a:stCxn id="26" idx="3"/>
          </p:cNvCxnSpPr>
          <p:nvPr/>
        </p:nvCxnSpPr>
        <p:spPr>
          <a:xfrm flipV="1">
            <a:off x="4813254" y="3484809"/>
            <a:ext cx="1967759" cy="1303061"/>
          </a:xfrm>
          <a:prstGeom prst="line">
            <a:avLst/>
          </a:prstGeom>
          <a:ln w="31750">
            <a:solidFill>
              <a:srgbClr val="D6AE4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to 32">
            <a:extLst>
              <a:ext uri="{FF2B5EF4-FFF2-40B4-BE49-F238E27FC236}">
                <a16:creationId xmlns:a16="http://schemas.microsoft.com/office/drawing/2014/main" id="{CE8BC204-BE75-8259-AA63-0F926665773F}"/>
              </a:ext>
            </a:extLst>
          </p:cNvPr>
          <p:cNvCxnSpPr>
            <a:cxnSpLocks/>
            <a:stCxn id="27" idx="7"/>
            <a:endCxn id="28" idx="2"/>
          </p:cNvCxnSpPr>
          <p:nvPr/>
        </p:nvCxnSpPr>
        <p:spPr>
          <a:xfrm flipV="1">
            <a:off x="6826016" y="2365410"/>
            <a:ext cx="1584313" cy="1094489"/>
          </a:xfrm>
          <a:prstGeom prst="line">
            <a:avLst/>
          </a:prstGeom>
          <a:ln w="31750">
            <a:solidFill>
              <a:srgbClr val="D6AE4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E0C86D48-A125-BC8B-77B5-D4A52B87351C}"/>
              </a:ext>
            </a:extLst>
          </p:cNvPr>
          <p:cNvCxnSpPr>
            <a:cxnSpLocks/>
            <a:stCxn id="28" idx="7"/>
            <a:endCxn id="29" idx="7"/>
          </p:cNvCxnSpPr>
          <p:nvPr/>
        </p:nvCxnSpPr>
        <p:spPr>
          <a:xfrm flipV="1">
            <a:off x="8563559" y="1716974"/>
            <a:ext cx="1809005" cy="584966"/>
          </a:xfrm>
          <a:prstGeom prst="line">
            <a:avLst/>
          </a:prstGeom>
          <a:ln w="31750">
            <a:solidFill>
              <a:srgbClr val="D6AE4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tângulo: Cantos Arredondados 34">
            <a:extLst>
              <a:ext uri="{FF2B5EF4-FFF2-40B4-BE49-F238E27FC236}">
                <a16:creationId xmlns:a16="http://schemas.microsoft.com/office/drawing/2014/main" id="{DF8EBC04-D196-48A0-2C47-EB615706DFD9}"/>
              </a:ext>
            </a:extLst>
          </p:cNvPr>
          <p:cNvSpPr/>
          <p:nvPr/>
        </p:nvSpPr>
        <p:spPr>
          <a:xfrm>
            <a:off x="-263792" y="368962"/>
            <a:ext cx="6578899" cy="1311391"/>
          </a:xfrm>
          <a:prstGeom prst="roundRect">
            <a:avLst/>
          </a:prstGeom>
          <a:solidFill>
            <a:schemeClr val="accent2">
              <a:lumMod val="7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t-BR" sz="3600" b="1" dirty="0">
                <a:solidFill>
                  <a:schemeClr val="bg1"/>
                </a:solidFill>
              </a:rPr>
              <a:t>DOAÇÕES                   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37" name="Gráfico 36" descr="Dinheiro com preenchimento sólido">
            <a:extLst>
              <a:ext uri="{FF2B5EF4-FFF2-40B4-BE49-F238E27FC236}">
                <a16:creationId xmlns:a16="http://schemas.microsoft.com/office/drawing/2014/main" id="{A1AD6CE6-684E-EE27-8EC5-1D22F248E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5326" y="515516"/>
            <a:ext cx="1167718" cy="978568"/>
          </a:xfrm>
          <a:prstGeom prst="rect">
            <a:avLst/>
          </a:prstGeom>
        </p:spPr>
      </p:pic>
      <p:sp>
        <p:nvSpPr>
          <p:cNvPr id="38" name="Retângulo: Cantos Arredondados 37">
            <a:extLst>
              <a:ext uri="{FF2B5EF4-FFF2-40B4-BE49-F238E27FC236}">
                <a16:creationId xmlns:a16="http://schemas.microsoft.com/office/drawing/2014/main" id="{26C3C989-62B9-193E-8ABE-1A82AA3E2C30}"/>
              </a:ext>
            </a:extLst>
          </p:cNvPr>
          <p:cNvSpPr/>
          <p:nvPr/>
        </p:nvSpPr>
        <p:spPr>
          <a:xfrm>
            <a:off x="4432513" y="379293"/>
            <a:ext cx="1882595" cy="1311391"/>
          </a:xfrm>
          <a:prstGeom prst="roundRect">
            <a:avLst/>
          </a:prstGeom>
          <a:solidFill>
            <a:schemeClr val="accent2">
              <a:lumMod val="50000"/>
              <a:alpha val="5372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solidFill>
                  <a:schemeClr val="bg1"/>
                </a:solidFill>
              </a:rPr>
              <a:t>AES                  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45152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794AC7-8727-5EF4-3267-CF6D4254B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FA0A9B7B-99D7-7CC1-2C57-9FD7DD9381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2970" y="0"/>
            <a:ext cx="14240526" cy="6858000"/>
          </a:xfrm>
        </p:spPr>
      </p:pic>
      <p:pic>
        <p:nvPicPr>
          <p:cNvPr id="7" name="Espaço Reservado para Conteúdo 8" descr="Texto&#10;&#10;Descrição gerada automaticamente">
            <a:extLst>
              <a:ext uri="{FF2B5EF4-FFF2-40B4-BE49-F238E27FC236}">
                <a16:creationId xmlns:a16="http://schemas.microsoft.com/office/drawing/2014/main" id="{86CEA429-C1A1-D240-4697-E1A9E93B9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727961"/>
            <a:ext cx="12192001" cy="958596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4148B3FE-5681-69E8-020A-61D750DBB1D8}"/>
              </a:ext>
            </a:extLst>
          </p:cNvPr>
          <p:cNvSpPr txBox="1"/>
          <p:nvPr/>
        </p:nvSpPr>
        <p:spPr>
          <a:xfrm>
            <a:off x="6095999" y="3429000"/>
            <a:ext cx="56845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rgbClr val="03336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“</a:t>
            </a:r>
            <a:r>
              <a:rPr lang="pt-BR" sz="3600" i="1" dirty="0">
                <a:solidFill>
                  <a:srgbClr val="033365"/>
                </a:solidFill>
                <a:effectLst/>
              </a:rPr>
              <a:t>Cobro ânimo e sinto-me abençoada ao reconhecer que o Deus de Israel está guiando o Seu povo, e continuará com eles até o fim</a:t>
            </a:r>
            <a:r>
              <a:rPr lang="pt-BR" sz="3600" dirty="0">
                <a:solidFill>
                  <a:srgbClr val="033365"/>
                </a:solidFill>
                <a:effectLst/>
              </a:rPr>
              <a:t>” - </a:t>
            </a:r>
            <a:r>
              <a:rPr lang="pt-BR" sz="3600" b="1" dirty="0">
                <a:solidFill>
                  <a:srgbClr val="033365"/>
                </a:solidFill>
                <a:effectLst/>
              </a:rPr>
              <a:t>Test. Seletos, 3:439</a:t>
            </a:r>
            <a:r>
              <a:rPr lang="pt-BR" sz="3600" dirty="0">
                <a:solidFill>
                  <a:srgbClr val="033365"/>
                </a:solidFill>
                <a:effectLst/>
              </a:rPr>
              <a:t>.</a:t>
            </a:r>
            <a:endParaRPr lang="pt-BR" sz="3600" dirty="0">
              <a:solidFill>
                <a:srgbClr val="0333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365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88A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5C571F-DA85-1224-F818-095FBCDC8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982E244-7D1E-F6F9-DF23-8ECFCB170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078" y="-15532"/>
            <a:ext cx="12242540" cy="743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618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7BE094-A652-2E75-64E9-278C1E767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B96E2ECE-79DC-D7B1-B45B-962AD5D093C3}"/>
              </a:ext>
            </a:extLst>
          </p:cNvPr>
          <p:cNvSpPr txBox="1"/>
          <p:nvPr/>
        </p:nvSpPr>
        <p:spPr>
          <a:xfrm>
            <a:off x="4798937" y="311533"/>
            <a:ext cx="7043889" cy="2923877"/>
          </a:xfrm>
          <a:prstGeom prst="rect">
            <a:avLst/>
          </a:prstGeom>
          <a:solidFill>
            <a:srgbClr val="2F88A7"/>
          </a:solidFill>
          <a:effectLst/>
        </p:spPr>
        <p:txBody>
          <a:bodyPr wrap="square" rtlCol="0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9600" dirty="0">
                <a:solidFill>
                  <a:srgbClr val="0D0D0D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Agenda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ACMS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Seguro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Zeladoria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Escola de tesoureiro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7me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Download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Espaço Mordomia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Contato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7DFE0268-DFAD-16C5-60AA-49FCE42B2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078" y="-80850"/>
            <a:ext cx="12242540" cy="7487490"/>
          </a:xfrm>
          <a:prstGeom prst="rect">
            <a:avLst/>
          </a:prstGeom>
        </p:spPr>
      </p:pic>
      <p:sp>
        <p:nvSpPr>
          <p:cNvPr id="5" name="Seta: para a Direita 4">
            <a:extLst>
              <a:ext uri="{FF2B5EF4-FFF2-40B4-BE49-F238E27FC236}">
                <a16:creationId xmlns:a16="http://schemas.microsoft.com/office/drawing/2014/main" id="{E6965C49-4532-3635-FA27-3A9C971F687A}"/>
              </a:ext>
            </a:extLst>
          </p:cNvPr>
          <p:cNvSpPr/>
          <p:nvPr/>
        </p:nvSpPr>
        <p:spPr>
          <a:xfrm rot="2512996">
            <a:off x="892523" y="5933908"/>
            <a:ext cx="990600" cy="492581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73112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acote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E17AD15-0DEB-4851-82A2-261C041346D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20ED59B-F67D-4B99-A0A7-E5237FF58100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22736BCB-6CE4-414B-B2BE-1DA087E521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Design financeiro</Template>
  <TotalTime>2090</TotalTime>
  <Words>595</Words>
  <Application>Microsoft Office PowerPoint</Application>
  <PresentationFormat>Widescreen</PresentationFormat>
  <Paragraphs>201</Paragraphs>
  <Slides>72</Slides>
  <Notes>19</Notes>
  <HiddenSlides>0</HiddenSlides>
  <MMClips>2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72</vt:i4>
      </vt:variant>
    </vt:vector>
  </HeadingPairs>
  <TitlesOfParts>
    <vt:vector size="76" baseType="lpstr">
      <vt:lpstr>Arial</vt:lpstr>
      <vt:lpstr>Calibri</vt:lpstr>
      <vt:lpstr>Gill Sans MT</vt:lpstr>
      <vt:lpstr>Pacote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CAPACITAÇÃO</vt:lpstr>
      <vt:lpstr>Apresentação do PowerPoint</vt:lpstr>
      <vt:lpstr>Espera</vt:lpstr>
      <vt:lpstr>E-MAILS</vt:lpstr>
      <vt:lpstr>Apresentação do PowerPoint</vt:lpstr>
      <vt:lpstr>Apresentação do PowerPoint</vt:lpstr>
      <vt:lpstr>CURSO</vt:lpstr>
      <vt:lpstr>PRIMEIROS PASSOS</vt:lpstr>
      <vt:lpstr>INICIAR AS AULAS</vt:lpstr>
      <vt:lpstr>INICIAR AS AULAS</vt:lpstr>
      <vt:lpstr>INICIAR AS AULAS</vt:lpstr>
      <vt:lpstr>INICIAR AS AULAS</vt:lpstr>
      <vt:lpstr>INICIAR AS AULAS</vt:lpstr>
      <vt:lpstr>INICIAR AS AULAS</vt:lpstr>
      <vt:lpstr>INICIAR AS AULAS</vt:lpstr>
      <vt:lpstr>INICIAR AS AULAS</vt:lpstr>
      <vt:lpstr>INICIAR AS AULAS</vt:lpstr>
      <vt:lpstr>ANDAMENTO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Espera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USEB - William Macklin</dc:creator>
  <cp:lastModifiedBy>USEB - William Macklin</cp:lastModifiedBy>
  <cp:revision>8</cp:revision>
  <dcterms:created xsi:type="dcterms:W3CDTF">2025-03-29T20:45:53Z</dcterms:created>
  <dcterms:modified xsi:type="dcterms:W3CDTF">2026-03-16T14:08:42Z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